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15" r:id="rId3"/>
    <p:sldId id="316" r:id="rId4"/>
    <p:sldId id="317" r:id="rId5"/>
    <p:sldId id="318" r:id="rId6"/>
    <p:sldId id="319" r:id="rId7"/>
    <p:sldId id="322" r:id="rId8"/>
    <p:sldId id="367" r:id="rId9"/>
    <p:sldId id="368" r:id="rId10"/>
    <p:sldId id="321" r:id="rId11"/>
    <p:sldId id="327" r:id="rId12"/>
    <p:sldId id="330" r:id="rId13"/>
    <p:sldId id="334"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2" r:id="rId30"/>
    <p:sldId id="366" r:id="rId31"/>
    <p:sldId id="364" r:id="rId32"/>
    <p:sldId id="365" r:id="rId33"/>
    <p:sldId id="314"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eynep Korkmaz" initials="ZK" lastIdx="12" clrIdx="0">
    <p:extLst>
      <p:ext uri="{19B8F6BF-5375-455C-9EA6-DF929625EA0E}">
        <p15:presenceInfo xmlns:p15="http://schemas.microsoft.com/office/powerpoint/2012/main" userId="S-1-5-21-2388202239-3538787356-3256464325-11761" providerId="AD"/>
      </p:ext>
    </p:extLst>
  </p:cmAuthor>
  <p:cmAuthor id="2" name="Hakan Çetin" initials="HÇ" lastIdx="6" clrIdx="1">
    <p:extLst>
      <p:ext uri="{19B8F6BF-5375-455C-9EA6-DF929625EA0E}">
        <p15:presenceInfo xmlns:p15="http://schemas.microsoft.com/office/powerpoint/2012/main" userId="S-1-5-21-2388202239-3538787356-3256464325-94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0000"/>
    <a:srgbClr val="231F20"/>
    <a:srgbClr val="E61F4F"/>
    <a:srgbClr val="11A74F"/>
    <a:srgbClr val="FAB529"/>
    <a:srgbClr val="75246B"/>
    <a:srgbClr val="BABABA"/>
    <a:srgbClr val="11246B"/>
    <a:srgbClr val="EE74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91" autoAdjust="0"/>
    <p:restoredTop sz="96559" autoAdjust="0"/>
  </p:normalViewPr>
  <p:slideViewPr>
    <p:cSldViewPr snapToGrid="0">
      <p:cViewPr varScale="1">
        <p:scale>
          <a:sx n="116" d="100"/>
          <a:sy n="116" d="100"/>
        </p:scale>
        <p:origin x="108"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DE0DE8-01D7-49C8-8A4F-742BA5ACC4A2}" type="datetimeFigureOut">
              <a:rPr lang="tr-TR" smtClean="0"/>
              <a:t>29.11.2022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32B59-1FDD-4114-824C-EF1944B617C4}" type="slidenum">
              <a:rPr lang="tr-TR" smtClean="0"/>
              <a:t>‹#›</a:t>
            </a:fld>
            <a:endParaRPr lang="tr-TR"/>
          </a:p>
        </p:txBody>
      </p:sp>
    </p:spTree>
    <p:extLst>
      <p:ext uri="{BB962C8B-B14F-4D97-AF65-F5344CB8AC3E}">
        <p14:creationId xmlns:p14="http://schemas.microsoft.com/office/powerpoint/2010/main" val="2966826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Bu sunudaki içeriğin daha ayrıntılı hâline Yeşilay tarafından ortaokul çağı öğrencilerine ve çocuklara yönelik hazırlanmış aşağıdaki kitapçıktan ulaşabilirsiniz:</a:t>
            </a:r>
          </a:p>
          <a:p>
            <a:r>
              <a:rPr lang="tr-TR" sz="1200" b="1" i="0" u="none" strike="noStrike" kern="1200" baseline="0" dirty="0">
                <a:solidFill>
                  <a:schemeClr val="tx1"/>
                </a:solidFill>
                <a:latin typeface="+mn-lt"/>
                <a:ea typeface="+mn-ea"/>
                <a:cs typeface="+mn-cs"/>
              </a:rPr>
              <a:t>Teknoloji Canavara Dönüşmeden...,</a:t>
            </a:r>
            <a:r>
              <a:rPr lang="tr-TR" sz="1200" b="0" i="0" u="none" strike="noStrike" kern="1200" baseline="0" dirty="0">
                <a:solidFill>
                  <a:schemeClr val="tx1"/>
                </a:solidFill>
                <a:latin typeface="+mn-lt"/>
                <a:ea typeface="+mn-ea"/>
                <a:cs typeface="+mn-cs"/>
              </a:rPr>
              <a:t> Mehmet Dinç, 2016, İstanbul, Yeşilay TBM Alan Kitaplığı Dizisi No: 17.</a:t>
            </a:r>
            <a:endParaRPr lang="tr-TR" b="0" dirty="0"/>
          </a:p>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1</a:t>
            </a:fld>
            <a:endParaRPr lang="tr-TR"/>
          </a:p>
        </p:txBody>
      </p:sp>
    </p:spTree>
    <p:extLst>
      <p:ext uri="{BB962C8B-B14F-4D97-AF65-F5344CB8AC3E}">
        <p14:creationId xmlns:p14="http://schemas.microsoft.com/office/powerpoint/2010/main" val="760301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10</a:t>
            </a:fld>
            <a:endParaRPr lang="tr-TR"/>
          </a:p>
        </p:txBody>
      </p:sp>
    </p:spTree>
    <p:extLst>
      <p:ext uri="{BB962C8B-B14F-4D97-AF65-F5344CB8AC3E}">
        <p14:creationId xmlns:p14="http://schemas.microsoft.com/office/powerpoint/2010/main" val="1186088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11</a:t>
            </a:fld>
            <a:endParaRPr lang="tr-TR"/>
          </a:p>
        </p:txBody>
      </p:sp>
    </p:spTree>
    <p:extLst>
      <p:ext uri="{BB962C8B-B14F-4D97-AF65-F5344CB8AC3E}">
        <p14:creationId xmlns:p14="http://schemas.microsoft.com/office/powerpoint/2010/main" val="1098052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12</a:t>
            </a:fld>
            <a:endParaRPr lang="tr-TR"/>
          </a:p>
        </p:txBody>
      </p:sp>
    </p:spTree>
    <p:extLst>
      <p:ext uri="{BB962C8B-B14F-4D97-AF65-F5344CB8AC3E}">
        <p14:creationId xmlns:p14="http://schemas.microsoft.com/office/powerpoint/2010/main" val="1710126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a:p>
            <a:endParaRPr lang="tr-TR" dirty="0"/>
          </a:p>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13</a:t>
            </a:fld>
            <a:endParaRPr lang="tr-TR"/>
          </a:p>
        </p:txBody>
      </p:sp>
    </p:spTree>
    <p:extLst>
      <p:ext uri="{BB962C8B-B14F-4D97-AF65-F5344CB8AC3E}">
        <p14:creationId xmlns:p14="http://schemas.microsoft.com/office/powerpoint/2010/main" val="2919691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14</a:t>
            </a:fld>
            <a:endParaRPr lang="tr-TR"/>
          </a:p>
        </p:txBody>
      </p:sp>
    </p:spTree>
    <p:extLst>
      <p:ext uri="{BB962C8B-B14F-4D97-AF65-F5344CB8AC3E}">
        <p14:creationId xmlns:p14="http://schemas.microsoft.com/office/powerpoint/2010/main" val="3280258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Öğrencilere boş bir kağıt</a:t>
            </a:r>
            <a:r>
              <a:rPr lang="tr-TR" baseline="0" dirty="0"/>
              <a:t> çıkartarak aralık bırakarak yan yana ya da alt alta «</a:t>
            </a:r>
            <a:r>
              <a:rPr lang="tr-TR" b="1" baseline="0" dirty="0"/>
              <a:t>EVET ve HAYIR</a:t>
            </a:r>
            <a:r>
              <a:rPr lang="tr-TR" baseline="0" dirty="0"/>
              <a:t>» yazmalarını isteyin. İlerleyen slaytlardaki soruları okudukça, öğrencilerin kendilerine uygun olan cevabın yanına işaret koymasını söyleyin. Sorular bittiğinde hangi cevabı en çok verdiklerini bu şekilde takip etmiş olacaklardır. </a:t>
            </a:r>
          </a:p>
          <a:p>
            <a:endParaRPr lang="tr-TR" baseline="0" dirty="0"/>
          </a:p>
          <a:p>
            <a:r>
              <a:rPr lang="tr-TR" b="1" baseline="0" dirty="0"/>
              <a:t>ALTERNATİF ETKİNLİK:</a:t>
            </a:r>
            <a:endParaRPr lang="tr-TR" b="1" dirty="0"/>
          </a:p>
          <a:p>
            <a:r>
              <a:rPr lang="tr-TR" dirty="0"/>
              <a:t>Kırmızı</a:t>
            </a:r>
            <a:r>
              <a:rPr lang="tr-TR" baseline="0" dirty="0"/>
              <a:t> ve yeşil </a:t>
            </a:r>
            <a:r>
              <a:rPr lang="tr-TR" dirty="0"/>
              <a:t>karton</a:t>
            </a:r>
            <a:r>
              <a:rPr lang="tr-TR" baseline="0" dirty="0"/>
              <a:t> veya kağıttan, öğrenci</a:t>
            </a:r>
            <a:r>
              <a:rPr lang="tr-TR" dirty="0"/>
              <a:t> sayısı kadar</a:t>
            </a:r>
            <a:r>
              <a:rPr lang="tr-TR" baseline="0" dirty="0"/>
              <a:t> küçük kartlar hazırlayınız.  Her öğrenciye hem kırmızı hem de yeşil karttan birer tane vererek yönergeyi aktarınız: «Şimdi size bazı sorular soracağım.  Eğer sorunun cevabı sizin için Evet ise kırmızı kartı, eğer sorunun cevabı sizin için Hayır ise yeşil kartı kaldırabilirsiniz. Ama en çok hangi renk kartı kaldırdığınızı da mutlaka aklınızda tutun.»</a:t>
            </a:r>
          </a:p>
          <a:p>
            <a:r>
              <a:rPr lang="tr-TR" i="1" baseline="0" dirty="0"/>
              <a:t>NOT: </a:t>
            </a:r>
            <a:r>
              <a:rPr lang="tr-TR" baseline="0" dirty="0"/>
              <a:t>Materyal durumunuza göre farklı 2 renk kartlar veya öğrencilerde bulunan 2 farklı renk kalem ile de yönergeyi düzenleyebilirsiniz.</a:t>
            </a:r>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15</a:t>
            </a:fld>
            <a:endParaRPr lang="tr-TR"/>
          </a:p>
        </p:txBody>
      </p:sp>
    </p:spTree>
    <p:extLst>
      <p:ext uri="{BB962C8B-B14F-4D97-AF65-F5344CB8AC3E}">
        <p14:creationId xmlns:p14="http://schemas.microsoft.com/office/powerpoint/2010/main" val="2810004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23</a:t>
            </a:fld>
            <a:endParaRPr lang="tr-TR"/>
          </a:p>
        </p:txBody>
      </p:sp>
    </p:spTree>
    <p:extLst>
      <p:ext uri="{BB962C8B-B14F-4D97-AF65-F5344CB8AC3E}">
        <p14:creationId xmlns:p14="http://schemas.microsoft.com/office/powerpoint/2010/main" val="2182308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Test bittikten</a:t>
            </a:r>
            <a:r>
              <a:rPr lang="tr-TR" baseline="0" dirty="0"/>
              <a:t> sonra öğrencilerle sonuçları kısaca değerlendirebilirsiniz.</a:t>
            </a:r>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29</a:t>
            </a:fld>
            <a:endParaRPr lang="tr-TR"/>
          </a:p>
        </p:txBody>
      </p:sp>
    </p:spTree>
    <p:extLst>
      <p:ext uri="{BB962C8B-B14F-4D97-AF65-F5344CB8AC3E}">
        <p14:creationId xmlns:p14="http://schemas.microsoft.com/office/powerpoint/2010/main" val="3542037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30</a:t>
            </a:fld>
            <a:endParaRPr lang="tr-TR"/>
          </a:p>
        </p:txBody>
      </p:sp>
    </p:spTree>
    <p:extLst>
      <p:ext uri="{BB962C8B-B14F-4D97-AF65-F5344CB8AC3E}">
        <p14:creationId xmlns:p14="http://schemas.microsoft.com/office/powerpoint/2010/main" val="3186998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ALTERNATİF</a:t>
            </a:r>
            <a:r>
              <a:rPr lang="tr-TR" b="1" baseline="0" dirty="0"/>
              <a:t> ETKİNLİK  </a:t>
            </a:r>
            <a:r>
              <a:rPr lang="tr-TR" i="1" baseline="0" dirty="0"/>
              <a:t>(Süreniz yeterli ise yapabilirsiniz): </a:t>
            </a:r>
          </a:p>
          <a:p>
            <a:r>
              <a:rPr lang="tr-TR" dirty="0"/>
              <a:t>Bu slaydı ve bir sonraki</a:t>
            </a:r>
            <a:r>
              <a:rPr lang="tr-TR" baseline="0" dirty="0"/>
              <a:t> slayttaki sloganları öğrencilere göstererek, grup olarak bir oylama yapılacağını belirtiniz. </a:t>
            </a:r>
          </a:p>
          <a:p>
            <a:r>
              <a:rPr lang="tr-TR" baseline="0" dirty="0"/>
              <a:t>«Bu eğitimin genelini düşündüğünüzde, sizin için en uygun slogan nedir?»  sorusuyla, oylamayı yapabilirsiniz.</a:t>
            </a:r>
          </a:p>
          <a:p>
            <a:r>
              <a:rPr lang="tr-TR" b="1" baseline="0" dirty="0"/>
              <a:t>YA DA:</a:t>
            </a:r>
          </a:p>
          <a:p>
            <a:r>
              <a:rPr lang="tr-TR" baseline="0" dirty="0"/>
              <a:t>«Siz bu eğitim sonrası başkalarına öneride bulunacak olsanız hangi sloganı seçerdiniz?» gibi bir soruya öğrencilerden görüş isteyebilirsiniz.</a:t>
            </a:r>
            <a:endParaRPr lang="tr-TR" dirty="0"/>
          </a:p>
          <a:p>
            <a:endParaRPr lang="tr-TR" baseline="0"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31</a:t>
            </a:fld>
            <a:endParaRPr lang="tr-TR"/>
          </a:p>
        </p:txBody>
      </p:sp>
    </p:spTree>
    <p:extLst>
      <p:ext uri="{BB962C8B-B14F-4D97-AF65-F5344CB8AC3E}">
        <p14:creationId xmlns:p14="http://schemas.microsoft.com/office/powerpoint/2010/main" val="75006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b="0" dirty="0"/>
          </a:p>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2</a:t>
            </a:fld>
            <a:endParaRPr lang="tr-TR"/>
          </a:p>
        </p:txBody>
      </p:sp>
    </p:spTree>
    <p:extLst>
      <p:ext uri="{BB962C8B-B14F-4D97-AF65-F5344CB8AC3E}">
        <p14:creationId xmlns:p14="http://schemas.microsoft.com/office/powerpoint/2010/main" val="344492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Bu sunu Yeşilay tarafından ortaokul çağı öğrencilerine ve çocuklara yönelik hazırlanmış aşağıdaki kitapçıktan yararlanılarak oluşturulmuştur: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a:solidFill>
                  <a:schemeClr val="tx1"/>
                </a:solidFill>
                <a:latin typeface="+mn-lt"/>
                <a:ea typeface="+mn-ea"/>
                <a:cs typeface="+mn-cs"/>
              </a:rPr>
              <a:t>Teknoloji Canavara Dönüşmeden...,</a:t>
            </a:r>
            <a:r>
              <a:rPr lang="tr-TR" sz="1200" b="0" i="0" u="none" strike="noStrike" kern="1200" baseline="0" dirty="0">
                <a:solidFill>
                  <a:schemeClr val="tx1"/>
                </a:solidFill>
                <a:latin typeface="+mn-lt"/>
                <a:ea typeface="+mn-ea"/>
                <a:cs typeface="+mn-cs"/>
              </a:rPr>
              <a:t> Mehmet Dinç, 2016, İstanbul, Yeşilay TBM Alan Kitaplığı Dizisi No: 17.</a:t>
            </a:r>
            <a:endParaRPr lang="tr-TR" b="0" dirty="0"/>
          </a:p>
          <a:p>
            <a:endParaRPr lang="tr-TR" dirty="0"/>
          </a:p>
          <a:p>
            <a:endParaRPr lang="tr-TR" dirty="0"/>
          </a:p>
          <a:p>
            <a:endParaRPr lang="tr-TR" dirty="0"/>
          </a:p>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33</a:t>
            </a:fld>
            <a:endParaRPr lang="tr-TR"/>
          </a:p>
        </p:txBody>
      </p:sp>
    </p:spTree>
    <p:extLst>
      <p:ext uri="{BB962C8B-B14F-4D97-AF65-F5344CB8AC3E}">
        <p14:creationId xmlns:p14="http://schemas.microsoft.com/office/powerpoint/2010/main" val="2209321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Öğrencilere</a:t>
            </a:r>
            <a:r>
              <a:rPr lang="tr-TR" baseline="0" dirty="0"/>
              <a:t> «Sizce bağımlılık nedir?» sorusunu sorup, cevaplarını alın. Birkaç cevap aldıktan sonra slayt ilerlenerek, bağımlılığın tanımı öğrencilerle paylaşılır. </a:t>
            </a:r>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3</a:t>
            </a:fld>
            <a:endParaRPr lang="tr-TR"/>
          </a:p>
        </p:txBody>
      </p:sp>
    </p:spTree>
    <p:extLst>
      <p:ext uri="{BB962C8B-B14F-4D97-AF65-F5344CB8AC3E}">
        <p14:creationId xmlns:p14="http://schemas.microsoft.com/office/powerpoint/2010/main" val="300869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4</a:t>
            </a:fld>
            <a:endParaRPr lang="tr-TR"/>
          </a:p>
        </p:txBody>
      </p:sp>
    </p:spTree>
    <p:extLst>
      <p:ext uri="{BB962C8B-B14F-4D97-AF65-F5344CB8AC3E}">
        <p14:creationId xmlns:p14="http://schemas.microsoft.com/office/powerpoint/2010/main" val="881782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5</a:t>
            </a:fld>
            <a:endParaRPr lang="tr-TR"/>
          </a:p>
        </p:txBody>
      </p:sp>
    </p:spTree>
    <p:extLst>
      <p:ext uri="{BB962C8B-B14F-4D97-AF65-F5344CB8AC3E}">
        <p14:creationId xmlns:p14="http://schemas.microsoft.com/office/powerpoint/2010/main" val="2423435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6</a:t>
            </a:fld>
            <a:endParaRPr lang="tr-TR"/>
          </a:p>
        </p:txBody>
      </p:sp>
    </p:spTree>
    <p:extLst>
      <p:ext uri="{BB962C8B-B14F-4D97-AF65-F5344CB8AC3E}">
        <p14:creationId xmlns:p14="http://schemas.microsoft.com/office/powerpoint/2010/main" val="2910054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7</a:t>
            </a:fld>
            <a:endParaRPr lang="tr-TR"/>
          </a:p>
        </p:txBody>
      </p:sp>
    </p:spTree>
    <p:extLst>
      <p:ext uri="{BB962C8B-B14F-4D97-AF65-F5344CB8AC3E}">
        <p14:creationId xmlns:p14="http://schemas.microsoft.com/office/powerpoint/2010/main" val="358253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8</a:t>
            </a:fld>
            <a:endParaRPr lang="tr-TR"/>
          </a:p>
        </p:txBody>
      </p:sp>
    </p:spTree>
    <p:extLst>
      <p:ext uri="{BB962C8B-B14F-4D97-AF65-F5344CB8AC3E}">
        <p14:creationId xmlns:p14="http://schemas.microsoft.com/office/powerpoint/2010/main" val="2159001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t>
            </a:r>
            <a:endParaRPr lang="tr-TR" b="0" dirty="0"/>
          </a:p>
          <a:p>
            <a:endParaRPr lang="tr-TR" dirty="0"/>
          </a:p>
          <a:p>
            <a:endParaRPr lang="tr-TR" dirty="0"/>
          </a:p>
          <a:p>
            <a:endParaRPr lang="tr-TR" dirty="0"/>
          </a:p>
          <a:p>
            <a:endParaRPr lang="tr-TR" dirty="0"/>
          </a:p>
        </p:txBody>
      </p:sp>
      <p:sp>
        <p:nvSpPr>
          <p:cNvPr id="4" name="Slayt Numarası Yer Tutucusu 3"/>
          <p:cNvSpPr>
            <a:spLocks noGrp="1"/>
          </p:cNvSpPr>
          <p:nvPr>
            <p:ph type="sldNum" sz="quarter" idx="10"/>
          </p:nvPr>
        </p:nvSpPr>
        <p:spPr/>
        <p:txBody>
          <a:bodyPr/>
          <a:lstStyle/>
          <a:p>
            <a:fld id="{76232B59-1FDD-4114-824C-EF1944B617C4}" type="slidenum">
              <a:rPr lang="tr-TR" smtClean="0"/>
              <a:t>9</a:t>
            </a:fld>
            <a:endParaRPr lang="tr-TR"/>
          </a:p>
        </p:txBody>
      </p:sp>
    </p:spTree>
    <p:extLst>
      <p:ext uri="{BB962C8B-B14F-4D97-AF65-F5344CB8AC3E}">
        <p14:creationId xmlns:p14="http://schemas.microsoft.com/office/powerpoint/2010/main" val="74640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245F048E-CFB1-4CD8-B043-B64B84A0BA8D}" type="datetimeFigureOut">
              <a:rPr lang="tr-TR" smtClean="0"/>
              <a:t>29.11.2022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1517003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45F048E-CFB1-4CD8-B043-B64B84A0BA8D}" type="datetimeFigureOut">
              <a:rPr lang="tr-TR" smtClean="0"/>
              <a:t>29.11.2022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342755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45F048E-CFB1-4CD8-B043-B64B84A0BA8D}" type="datetimeFigureOut">
              <a:rPr lang="tr-TR" smtClean="0"/>
              <a:t>29.11.2022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3461830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02ACBF57-C167-344C-AD63-E8E79B2F9F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17565"/>
            <a:ext cx="12192000" cy="1549400"/>
          </a:xfrm>
          <a:prstGeom prst="rect">
            <a:avLst/>
          </a:prstGeom>
        </p:spPr>
      </p:pic>
      <p:pic>
        <p:nvPicPr>
          <p:cNvPr id="8" name="Resim 7">
            <a:extLst>
              <a:ext uri="{FF2B5EF4-FFF2-40B4-BE49-F238E27FC236}">
                <a16:creationId xmlns:a16="http://schemas.microsoft.com/office/drawing/2014/main" id="{B126E3CB-6A06-9D43-80EB-37DD80AB56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587" y="5669121"/>
            <a:ext cx="3208338" cy="546347"/>
          </a:xfrm>
          <a:prstGeom prst="rect">
            <a:avLst/>
          </a:prstGeom>
        </p:spPr>
      </p:pic>
      <p:sp>
        <p:nvSpPr>
          <p:cNvPr id="9" name="Metin kutusu 8">
            <a:extLst>
              <a:ext uri="{FF2B5EF4-FFF2-40B4-BE49-F238E27FC236}">
                <a16:creationId xmlns:a16="http://schemas.microsoft.com/office/drawing/2014/main" id="{6E855F4D-C27E-804A-8CE5-2497B5CB4BB8}"/>
              </a:ext>
            </a:extLst>
          </p:cNvPr>
          <p:cNvSpPr txBox="1"/>
          <p:nvPr userDrawn="1"/>
        </p:nvSpPr>
        <p:spPr>
          <a:xfrm>
            <a:off x="10875742" y="5567966"/>
            <a:ext cx="550151" cy="461665"/>
          </a:xfrm>
          <a:prstGeom prst="rect">
            <a:avLst/>
          </a:prstGeom>
          <a:noFill/>
        </p:spPr>
        <p:txBody>
          <a:bodyPr wrap="none" rtlCol="0">
            <a:spAutoFit/>
          </a:bodyPr>
          <a:lstStyle/>
          <a:p>
            <a:pPr algn="ctr"/>
            <a:fld id="{3B0F95F2-337A-6347-BB33-86D41068B91F}" type="slidenum">
              <a:rPr lang="tr-TR" sz="2400" b="1" smtClean="0">
                <a:solidFill>
                  <a:srgbClr val="B2B2B2"/>
                </a:solidFill>
              </a:rPr>
              <a:t>‹#›</a:t>
            </a:fld>
            <a:endParaRPr lang="tr-TR" sz="2400" b="1" dirty="0">
              <a:solidFill>
                <a:srgbClr val="B2B2B2"/>
              </a:solidFill>
            </a:endParaRPr>
          </a:p>
        </p:txBody>
      </p:sp>
      <p:grpSp>
        <p:nvGrpSpPr>
          <p:cNvPr id="10" name="Grup 9">
            <a:extLst>
              <a:ext uri="{FF2B5EF4-FFF2-40B4-BE49-F238E27FC236}">
                <a16:creationId xmlns:a16="http://schemas.microsoft.com/office/drawing/2014/main" id="{86B9A449-0ABD-AF40-A5A6-FEF60DA7352F}"/>
              </a:ext>
            </a:extLst>
          </p:cNvPr>
          <p:cNvGrpSpPr/>
          <p:nvPr userDrawn="1"/>
        </p:nvGrpSpPr>
        <p:grpSpPr>
          <a:xfrm>
            <a:off x="-6350" y="0"/>
            <a:ext cx="12201525" cy="339725"/>
            <a:chOff x="-6350" y="0"/>
            <a:chExt cx="12201525" cy="339725"/>
          </a:xfrm>
        </p:grpSpPr>
        <p:sp>
          <p:nvSpPr>
            <p:cNvPr id="11" name="Freeform 70">
              <a:extLst>
                <a:ext uri="{FF2B5EF4-FFF2-40B4-BE49-F238E27FC236}">
                  <a16:creationId xmlns:a16="http://schemas.microsoft.com/office/drawing/2014/main" id="{059C125C-E048-2C4A-AF49-5DDBCE369694}"/>
                </a:ext>
              </a:extLst>
            </p:cNvPr>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 name="Freeform 71">
              <a:extLst>
                <a:ext uri="{FF2B5EF4-FFF2-40B4-BE49-F238E27FC236}">
                  <a16:creationId xmlns:a16="http://schemas.microsoft.com/office/drawing/2014/main" id="{CFF8AE97-D033-7B40-A0DC-4926E789C644}"/>
                </a:ext>
              </a:extLst>
            </p:cNvPr>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358379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18C6529E-A836-204B-AA29-D69C9237C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17565"/>
            <a:ext cx="12192000" cy="1549400"/>
          </a:xfrm>
          <a:prstGeom prst="rect">
            <a:avLst/>
          </a:prstGeom>
        </p:spPr>
      </p:pic>
      <p:pic>
        <p:nvPicPr>
          <p:cNvPr id="8" name="Resim 7">
            <a:extLst>
              <a:ext uri="{FF2B5EF4-FFF2-40B4-BE49-F238E27FC236}">
                <a16:creationId xmlns:a16="http://schemas.microsoft.com/office/drawing/2014/main" id="{72F3C5F3-342A-8A44-A76D-E8B4CFB85C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587" y="5669121"/>
            <a:ext cx="3208338" cy="546347"/>
          </a:xfrm>
          <a:prstGeom prst="rect">
            <a:avLst/>
          </a:prstGeom>
        </p:spPr>
      </p:pic>
      <p:sp>
        <p:nvSpPr>
          <p:cNvPr id="9" name="Metin kutusu 8">
            <a:extLst>
              <a:ext uri="{FF2B5EF4-FFF2-40B4-BE49-F238E27FC236}">
                <a16:creationId xmlns:a16="http://schemas.microsoft.com/office/drawing/2014/main" id="{260086D2-6E7C-134F-8DAB-0FE8560E0A0F}"/>
              </a:ext>
            </a:extLst>
          </p:cNvPr>
          <p:cNvSpPr txBox="1"/>
          <p:nvPr userDrawn="1"/>
        </p:nvSpPr>
        <p:spPr>
          <a:xfrm>
            <a:off x="10875742" y="5567966"/>
            <a:ext cx="550151" cy="461665"/>
          </a:xfrm>
          <a:prstGeom prst="rect">
            <a:avLst/>
          </a:prstGeom>
          <a:noFill/>
        </p:spPr>
        <p:txBody>
          <a:bodyPr wrap="none" rtlCol="0">
            <a:spAutoFit/>
          </a:bodyPr>
          <a:lstStyle/>
          <a:p>
            <a:pPr algn="ctr"/>
            <a:fld id="{3B0F95F2-337A-6347-BB33-86D41068B91F}" type="slidenum">
              <a:rPr lang="tr-TR" sz="2400" b="1" smtClean="0">
                <a:solidFill>
                  <a:srgbClr val="B2B2B2"/>
                </a:solidFill>
              </a:rPr>
              <a:t>‹#›</a:t>
            </a:fld>
            <a:endParaRPr lang="tr-TR" sz="2400" b="1" dirty="0">
              <a:solidFill>
                <a:srgbClr val="B2B2B2"/>
              </a:solidFill>
            </a:endParaRPr>
          </a:p>
        </p:txBody>
      </p:sp>
    </p:spTree>
    <p:extLst>
      <p:ext uri="{BB962C8B-B14F-4D97-AF65-F5344CB8AC3E}">
        <p14:creationId xmlns:p14="http://schemas.microsoft.com/office/powerpoint/2010/main" val="1803491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245F048E-CFB1-4CD8-B043-B64B84A0BA8D}" type="datetimeFigureOut">
              <a:rPr lang="tr-TR" smtClean="0"/>
              <a:t>29.11.2022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5982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45F048E-CFB1-4CD8-B043-B64B84A0BA8D}" type="datetimeFigureOut">
              <a:rPr lang="tr-TR" smtClean="0"/>
              <a:t>29.11.2022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396629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45F048E-CFB1-4CD8-B043-B64B84A0BA8D}" type="datetimeFigureOut">
              <a:rPr lang="tr-TR" smtClean="0"/>
              <a:t>29.11.2022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263483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45F048E-CFB1-4CD8-B043-B64B84A0BA8D}" type="datetimeFigureOut">
              <a:rPr lang="tr-TR" smtClean="0"/>
              <a:t>29.11.2022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239726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45F048E-CFB1-4CD8-B043-B64B84A0BA8D}" type="datetimeFigureOut">
              <a:rPr lang="tr-TR" smtClean="0"/>
              <a:t>29.11.2022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161560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45F048E-CFB1-4CD8-B043-B64B84A0BA8D}" type="datetimeFigureOut">
              <a:rPr lang="tr-TR" smtClean="0"/>
              <a:t>29.11.2022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355265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F048E-CFB1-4CD8-B043-B64B84A0BA8D}" type="datetimeFigureOut">
              <a:rPr lang="tr-TR" smtClean="0"/>
              <a:t>29.11.2022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4C709-382F-4FB3-A7F5-D08D561CD263}" type="slidenum">
              <a:rPr lang="tr-TR" smtClean="0"/>
              <a:t>‹#›</a:t>
            </a:fld>
            <a:endParaRPr lang="tr-TR"/>
          </a:p>
        </p:txBody>
      </p:sp>
    </p:spTree>
    <p:extLst>
      <p:ext uri="{BB962C8B-B14F-4D97-AF65-F5344CB8AC3E}">
        <p14:creationId xmlns:p14="http://schemas.microsoft.com/office/powerpoint/2010/main" val="3927854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1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39.emf"/></Relationships>
</file>

<file path=ppt/slides/_rels/slide1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15.xml.rels><?xml version="1.0" encoding="UTF-8" standalone="yes"?>
<Relationships xmlns="http://schemas.openxmlformats.org/package/2006/relationships"><Relationship Id="rId3" Type="http://schemas.openxmlformats.org/officeDocument/2006/relationships/image" Target="../media/image45.emf"/><Relationship Id="rId7" Type="http://schemas.openxmlformats.org/officeDocument/2006/relationships/image" Target="../media/image49.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16.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17.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18.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19.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21.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22.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23.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50.emf"/><Relationship Id="rId7" Type="http://schemas.openxmlformats.org/officeDocument/2006/relationships/image" Target="../media/image49.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24.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25.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26.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27.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28.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2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emf"/><Relationship Id="rId7" Type="http://schemas.openxmlformats.org/officeDocument/2006/relationships/image" Target="../media/image57.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slides/_rels/slide3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slides/_rels/slide3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 Id="rId5" Type="http://schemas.openxmlformats.org/officeDocument/2006/relationships/image" Target="../media/image61.emf"/><Relationship Id="rId4" Type="http://schemas.openxmlformats.org/officeDocument/2006/relationships/image" Target="../media/image60.emf"/></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2.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emf"/><Relationship Id="rId3" Type="http://schemas.openxmlformats.org/officeDocument/2006/relationships/image" Target="../media/image15.emf"/><Relationship Id="rId7" Type="http://schemas.openxmlformats.org/officeDocument/2006/relationships/image" Target="../media/image19.emf"/><Relationship Id="rId12"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emf"/><Relationship Id="rId11" Type="http://schemas.openxmlformats.org/officeDocument/2006/relationships/image" Target="../media/image23.emf"/><Relationship Id="rId5" Type="http://schemas.openxmlformats.org/officeDocument/2006/relationships/image" Target="../media/image17.emf"/><Relationship Id="rId10" Type="http://schemas.openxmlformats.org/officeDocument/2006/relationships/image" Target="../media/image22.emf"/><Relationship Id="rId4" Type="http://schemas.openxmlformats.org/officeDocument/2006/relationships/image" Target="../media/image16.emf"/><Relationship Id="rId9" Type="http://schemas.openxmlformats.org/officeDocument/2006/relationships/image" Target="../media/image21.emf"/><Relationship Id="rId14" Type="http://schemas.openxmlformats.org/officeDocument/2006/relationships/image" Target="../media/image26.emf"/></Relationships>
</file>

<file path=ppt/slides/_rels/slide9.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7" name="Dikdörtgen 36"/>
          <p:cNvSpPr/>
          <p:nvPr/>
        </p:nvSpPr>
        <p:spPr>
          <a:xfrm>
            <a:off x="8014557" y="0"/>
            <a:ext cx="4176936" cy="6858000"/>
          </a:xfrm>
          <a:prstGeom prst="rect">
            <a:avLst/>
          </a:prstGeom>
          <a:blipFill dpi="0" rotWithShape="1">
            <a:blip r:embed="rId4"/>
            <a:srcRect/>
            <a:stretch>
              <a:fillRect l="-15000" r="-6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218" name="Grup 1217"/>
          <p:cNvGrpSpPr/>
          <p:nvPr/>
        </p:nvGrpSpPr>
        <p:grpSpPr>
          <a:xfrm>
            <a:off x="437374" y="218649"/>
            <a:ext cx="4376062" cy="2762036"/>
            <a:chOff x="437374" y="218649"/>
            <a:chExt cx="4376062" cy="2762036"/>
          </a:xfrm>
        </p:grpSpPr>
        <p:sp>
          <p:nvSpPr>
            <p:cNvPr id="17" name="Metin kutusu 16"/>
            <p:cNvSpPr txBox="1"/>
            <p:nvPr/>
          </p:nvSpPr>
          <p:spPr>
            <a:xfrm>
              <a:off x="439738" y="218649"/>
              <a:ext cx="4373698" cy="1200329"/>
            </a:xfrm>
            <a:prstGeom prst="rect">
              <a:avLst/>
            </a:prstGeom>
            <a:noFill/>
          </p:spPr>
          <p:txBody>
            <a:bodyPr wrap="none" rtlCol="0">
              <a:spAutoFit/>
            </a:bodyPr>
            <a:lstStyle/>
            <a:p>
              <a:r>
                <a:rPr lang="tr-TR" sz="7100" b="1" dirty="0">
                  <a:solidFill>
                    <a:srgbClr val="75246B"/>
                  </a:solidFill>
                </a:rPr>
                <a:t>TEKNOLOJİ</a:t>
              </a:r>
            </a:p>
          </p:txBody>
        </p:sp>
        <p:sp>
          <p:nvSpPr>
            <p:cNvPr id="19" name="Metin kutusu 18"/>
            <p:cNvSpPr txBox="1"/>
            <p:nvPr/>
          </p:nvSpPr>
          <p:spPr>
            <a:xfrm>
              <a:off x="437374" y="1127190"/>
              <a:ext cx="4376062" cy="1138773"/>
            </a:xfrm>
            <a:prstGeom prst="rect">
              <a:avLst/>
            </a:prstGeom>
            <a:noFill/>
          </p:spPr>
          <p:txBody>
            <a:bodyPr wrap="square" rtlCol="0">
              <a:spAutoFit/>
            </a:bodyPr>
            <a:lstStyle/>
            <a:p>
              <a:r>
                <a:rPr lang="tr-TR" sz="6800" b="1" dirty="0">
                  <a:solidFill>
                    <a:srgbClr val="231F20"/>
                  </a:solidFill>
                </a:rPr>
                <a:t>CANAVARA</a:t>
              </a:r>
            </a:p>
          </p:txBody>
        </p:sp>
        <p:sp>
          <p:nvSpPr>
            <p:cNvPr id="20" name="Metin kutusu 19"/>
            <p:cNvSpPr txBox="1"/>
            <p:nvPr/>
          </p:nvSpPr>
          <p:spPr>
            <a:xfrm>
              <a:off x="463936" y="2118911"/>
              <a:ext cx="4349499" cy="861774"/>
            </a:xfrm>
            <a:prstGeom prst="rect">
              <a:avLst/>
            </a:prstGeom>
            <a:noFill/>
          </p:spPr>
          <p:txBody>
            <a:bodyPr wrap="square" rtlCol="0">
              <a:spAutoFit/>
            </a:bodyPr>
            <a:lstStyle/>
            <a:p>
              <a:r>
                <a:rPr lang="tr-TR" sz="5000" b="1" dirty="0">
                  <a:solidFill>
                    <a:srgbClr val="231F20"/>
                  </a:solidFill>
                </a:rPr>
                <a:t>DÖNÜŞMEDEN</a:t>
              </a:r>
            </a:p>
          </p:txBody>
        </p:sp>
      </p:grpSp>
      <p:grpSp>
        <p:nvGrpSpPr>
          <p:cNvPr id="1222" name="Grup 1221"/>
          <p:cNvGrpSpPr/>
          <p:nvPr/>
        </p:nvGrpSpPr>
        <p:grpSpPr>
          <a:xfrm>
            <a:off x="547826" y="3009466"/>
            <a:ext cx="942795" cy="950137"/>
            <a:chOff x="474663" y="3333750"/>
            <a:chExt cx="1019175" cy="1027112"/>
          </a:xfrm>
        </p:grpSpPr>
        <p:sp>
          <p:nvSpPr>
            <p:cNvPr id="5" name="Oval 5"/>
            <p:cNvSpPr>
              <a:spLocks noChangeArrowheads="1"/>
            </p:cNvSpPr>
            <p:nvPr/>
          </p:nvSpPr>
          <p:spPr bwMode="auto">
            <a:xfrm>
              <a:off x="474663" y="3333750"/>
              <a:ext cx="1019175" cy="1027112"/>
            </a:xfrm>
            <a:prstGeom prst="ellipse">
              <a:avLst/>
            </a:prstGeom>
            <a:solidFill>
              <a:srgbClr val="FFFFFF"/>
            </a:solidFill>
            <a:ln w="15875" cap="flat">
              <a:solidFill>
                <a:srgbClr val="E61F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22" name="Oval 11"/>
            <p:cNvSpPr>
              <a:spLocks noChangeArrowheads="1"/>
            </p:cNvSpPr>
            <p:nvPr/>
          </p:nvSpPr>
          <p:spPr bwMode="auto">
            <a:xfrm>
              <a:off x="534988" y="3394075"/>
              <a:ext cx="898525" cy="906462"/>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4" name="Freeform 13"/>
            <p:cNvSpPr>
              <a:spLocks/>
            </p:cNvSpPr>
            <p:nvPr/>
          </p:nvSpPr>
          <p:spPr bwMode="auto">
            <a:xfrm>
              <a:off x="757238" y="3697288"/>
              <a:ext cx="96838" cy="209550"/>
            </a:xfrm>
            <a:custGeom>
              <a:avLst/>
              <a:gdLst>
                <a:gd name="T0" fmla="*/ 26 w 26"/>
                <a:gd name="T1" fmla="*/ 18 h 55"/>
                <a:gd name="T2" fmla="*/ 17 w 26"/>
                <a:gd name="T3" fmla="*/ 18 h 55"/>
                <a:gd name="T4" fmla="*/ 17 w 26"/>
                <a:gd name="T5" fmla="*/ 12 h 55"/>
                <a:gd name="T6" fmla="*/ 19 w 26"/>
                <a:gd name="T7" fmla="*/ 10 h 55"/>
                <a:gd name="T8" fmla="*/ 25 w 26"/>
                <a:gd name="T9" fmla="*/ 10 h 55"/>
                <a:gd name="T10" fmla="*/ 25 w 26"/>
                <a:gd name="T11" fmla="*/ 0 h 55"/>
                <a:gd name="T12" fmla="*/ 17 w 26"/>
                <a:gd name="T13" fmla="*/ 0 h 55"/>
                <a:gd name="T14" fmla="*/ 5 w 26"/>
                <a:gd name="T15" fmla="*/ 12 h 55"/>
                <a:gd name="T16" fmla="*/ 5 w 26"/>
                <a:gd name="T17" fmla="*/ 18 h 55"/>
                <a:gd name="T18" fmla="*/ 0 w 26"/>
                <a:gd name="T19" fmla="*/ 18 h 55"/>
                <a:gd name="T20" fmla="*/ 0 w 26"/>
                <a:gd name="T21" fmla="*/ 28 h 55"/>
                <a:gd name="T22" fmla="*/ 5 w 26"/>
                <a:gd name="T23" fmla="*/ 28 h 55"/>
                <a:gd name="T24" fmla="*/ 5 w 26"/>
                <a:gd name="T25" fmla="*/ 55 h 55"/>
                <a:gd name="T26" fmla="*/ 17 w 26"/>
                <a:gd name="T27" fmla="*/ 55 h 55"/>
                <a:gd name="T28" fmla="*/ 17 w 26"/>
                <a:gd name="T29" fmla="*/ 28 h 55"/>
                <a:gd name="T30" fmla="*/ 25 w 26"/>
                <a:gd name="T31" fmla="*/ 28 h 55"/>
                <a:gd name="T32" fmla="*/ 26 w 26"/>
                <a:gd name="T33" fmla="*/ 1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55">
                  <a:moveTo>
                    <a:pt x="26" y="18"/>
                  </a:moveTo>
                  <a:cubicBezTo>
                    <a:pt x="17" y="18"/>
                    <a:pt x="17" y="18"/>
                    <a:pt x="17" y="18"/>
                  </a:cubicBezTo>
                  <a:cubicBezTo>
                    <a:pt x="17" y="12"/>
                    <a:pt x="17" y="12"/>
                    <a:pt x="17" y="12"/>
                  </a:cubicBezTo>
                  <a:cubicBezTo>
                    <a:pt x="17" y="10"/>
                    <a:pt x="18" y="10"/>
                    <a:pt x="19" y="10"/>
                  </a:cubicBezTo>
                  <a:cubicBezTo>
                    <a:pt x="20" y="10"/>
                    <a:pt x="25" y="10"/>
                    <a:pt x="25" y="10"/>
                  </a:cubicBezTo>
                  <a:cubicBezTo>
                    <a:pt x="25" y="0"/>
                    <a:pt x="25" y="0"/>
                    <a:pt x="25" y="0"/>
                  </a:cubicBezTo>
                  <a:cubicBezTo>
                    <a:pt x="17" y="0"/>
                    <a:pt x="17" y="0"/>
                    <a:pt x="17" y="0"/>
                  </a:cubicBezTo>
                  <a:cubicBezTo>
                    <a:pt x="7" y="0"/>
                    <a:pt x="5" y="7"/>
                    <a:pt x="5" y="12"/>
                  </a:cubicBezTo>
                  <a:cubicBezTo>
                    <a:pt x="5" y="18"/>
                    <a:pt x="5" y="18"/>
                    <a:pt x="5" y="18"/>
                  </a:cubicBezTo>
                  <a:cubicBezTo>
                    <a:pt x="0" y="18"/>
                    <a:pt x="0" y="18"/>
                    <a:pt x="0" y="18"/>
                  </a:cubicBezTo>
                  <a:cubicBezTo>
                    <a:pt x="0" y="28"/>
                    <a:pt x="0" y="28"/>
                    <a:pt x="0" y="28"/>
                  </a:cubicBezTo>
                  <a:cubicBezTo>
                    <a:pt x="5" y="28"/>
                    <a:pt x="5" y="28"/>
                    <a:pt x="5" y="28"/>
                  </a:cubicBezTo>
                  <a:cubicBezTo>
                    <a:pt x="5" y="40"/>
                    <a:pt x="5" y="55"/>
                    <a:pt x="5" y="55"/>
                  </a:cubicBezTo>
                  <a:cubicBezTo>
                    <a:pt x="17" y="55"/>
                    <a:pt x="17" y="55"/>
                    <a:pt x="17" y="55"/>
                  </a:cubicBezTo>
                  <a:cubicBezTo>
                    <a:pt x="17" y="55"/>
                    <a:pt x="17" y="40"/>
                    <a:pt x="17" y="28"/>
                  </a:cubicBezTo>
                  <a:cubicBezTo>
                    <a:pt x="25" y="28"/>
                    <a:pt x="25" y="28"/>
                    <a:pt x="25" y="28"/>
                  </a:cubicBezTo>
                  <a:lnTo>
                    <a:pt x="26" y="1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5" name="Freeform 14"/>
            <p:cNvSpPr>
              <a:spLocks/>
            </p:cNvSpPr>
            <p:nvPr/>
          </p:nvSpPr>
          <p:spPr bwMode="auto">
            <a:xfrm>
              <a:off x="911225" y="3906838"/>
              <a:ext cx="198438" cy="161925"/>
            </a:xfrm>
            <a:custGeom>
              <a:avLst/>
              <a:gdLst>
                <a:gd name="T0" fmla="*/ 53 w 53"/>
                <a:gd name="T1" fmla="*/ 6 h 43"/>
                <a:gd name="T2" fmla="*/ 47 w 53"/>
                <a:gd name="T3" fmla="*/ 7 h 43"/>
                <a:gd name="T4" fmla="*/ 51 w 53"/>
                <a:gd name="T5" fmla="*/ 1 h 43"/>
                <a:gd name="T6" fmla="*/ 44 w 53"/>
                <a:gd name="T7" fmla="*/ 4 h 43"/>
                <a:gd name="T8" fmla="*/ 37 w 53"/>
                <a:gd name="T9" fmla="*/ 0 h 43"/>
                <a:gd name="T10" fmla="*/ 26 w 53"/>
                <a:gd name="T11" fmla="*/ 11 h 43"/>
                <a:gd name="T12" fmla="*/ 26 w 53"/>
                <a:gd name="T13" fmla="*/ 14 h 43"/>
                <a:gd name="T14" fmla="*/ 4 w 53"/>
                <a:gd name="T15" fmla="*/ 2 h 43"/>
                <a:gd name="T16" fmla="*/ 2 w 53"/>
                <a:gd name="T17" fmla="*/ 8 h 43"/>
                <a:gd name="T18" fmla="*/ 7 w 53"/>
                <a:gd name="T19" fmla="*/ 17 h 43"/>
                <a:gd name="T20" fmla="*/ 2 w 53"/>
                <a:gd name="T21" fmla="*/ 16 h 43"/>
                <a:gd name="T22" fmla="*/ 2 w 53"/>
                <a:gd name="T23" fmla="*/ 16 h 43"/>
                <a:gd name="T24" fmla="*/ 11 w 53"/>
                <a:gd name="T25" fmla="*/ 26 h 43"/>
                <a:gd name="T26" fmla="*/ 8 w 53"/>
                <a:gd name="T27" fmla="*/ 27 h 43"/>
                <a:gd name="T28" fmla="*/ 6 w 53"/>
                <a:gd name="T29" fmla="*/ 27 h 43"/>
                <a:gd name="T30" fmla="*/ 16 w 53"/>
                <a:gd name="T31" fmla="*/ 34 h 43"/>
                <a:gd name="T32" fmla="*/ 3 w 53"/>
                <a:gd name="T33" fmla="*/ 39 h 43"/>
                <a:gd name="T34" fmla="*/ 0 w 53"/>
                <a:gd name="T35" fmla="*/ 39 h 43"/>
                <a:gd name="T36" fmla="*/ 17 w 53"/>
                <a:gd name="T37" fmla="*/ 43 h 43"/>
                <a:gd name="T38" fmla="*/ 47 w 53"/>
                <a:gd name="T39" fmla="*/ 13 h 43"/>
                <a:gd name="T40" fmla="*/ 47 w 53"/>
                <a:gd name="T41" fmla="*/ 11 h 43"/>
                <a:gd name="T42" fmla="*/ 53 w 53"/>
                <a:gd name="T43"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43">
                  <a:moveTo>
                    <a:pt x="53" y="6"/>
                  </a:moveTo>
                  <a:cubicBezTo>
                    <a:pt x="51" y="6"/>
                    <a:pt x="49" y="7"/>
                    <a:pt x="47" y="7"/>
                  </a:cubicBezTo>
                  <a:cubicBezTo>
                    <a:pt x="49" y="6"/>
                    <a:pt x="51" y="4"/>
                    <a:pt x="51" y="1"/>
                  </a:cubicBezTo>
                  <a:cubicBezTo>
                    <a:pt x="49" y="2"/>
                    <a:pt x="47" y="3"/>
                    <a:pt x="44" y="4"/>
                  </a:cubicBezTo>
                  <a:cubicBezTo>
                    <a:pt x="42" y="2"/>
                    <a:pt x="40" y="0"/>
                    <a:pt x="37" y="0"/>
                  </a:cubicBezTo>
                  <a:cubicBezTo>
                    <a:pt x="31" y="0"/>
                    <a:pt x="26" y="5"/>
                    <a:pt x="26" y="11"/>
                  </a:cubicBezTo>
                  <a:cubicBezTo>
                    <a:pt x="26" y="12"/>
                    <a:pt x="26" y="13"/>
                    <a:pt x="26" y="14"/>
                  </a:cubicBezTo>
                  <a:cubicBezTo>
                    <a:pt x="17" y="13"/>
                    <a:pt x="9" y="9"/>
                    <a:pt x="4" y="2"/>
                  </a:cubicBezTo>
                  <a:cubicBezTo>
                    <a:pt x="3" y="4"/>
                    <a:pt x="2" y="6"/>
                    <a:pt x="2" y="8"/>
                  </a:cubicBezTo>
                  <a:cubicBezTo>
                    <a:pt x="2" y="12"/>
                    <a:pt x="4" y="15"/>
                    <a:pt x="7" y="17"/>
                  </a:cubicBezTo>
                  <a:cubicBezTo>
                    <a:pt x="5" y="17"/>
                    <a:pt x="4" y="16"/>
                    <a:pt x="2" y="16"/>
                  </a:cubicBezTo>
                  <a:cubicBezTo>
                    <a:pt x="2" y="16"/>
                    <a:pt x="2" y="16"/>
                    <a:pt x="2" y="16"/>
                  </a:cubicBezTo>
                  <a:cubicBezTo>
                    <a:pt x="2" y="21"/>
                    <a:pt x="6" y="25"/>
                    <a:pt x="11" y="26"/>
                  </a:cubicBezTo>
                  <a:cubicBezTo>
                    <a:pt x="10" y="27"/>
                    <a:pt x="9" y="27"/>
                    <a:pt x="8" y="27"/>
                  </a:cubicBezTo>
                  <a:cubicBezTo>
                    <a:pt x="7" y="27"/>
                    <a:pt x="7" y="27"/>
                    <a:pt x="6" y="27"/>
                  </a:cubicBezTo>
                  <a:cubicBezTo>
                    <a:pt x="7" y="31"/>
                    <a:pt x="11" y="34"/>
                    <a:pt x="16" y="34"/>
                  </a:cubicBezTo>
                  <a:cubicBezTo>
                    <a:pt x="12" y="37"/>
                    <a:pt x="8" y="39"/>
                    <a:pt x="3" y="39"/>
                  </a:cubicBezTo>
                  <a:cubicBezTo>
                    <a:pt x="2" y="39"/>
                    <a:pt x="1" y="39"/>
                    <a:pt x="0" y="39"/>
                  </a:cubicBezTo>
                  <a:cubicBezTo>
                    <a:pt x="5" y="42"/>
                    <a:pt x="10" y="43"/>
                    <a:pt x="17" y="43"/>
                  </a:cubicBezTo>
                  <a:cubicBezTo>
                    <a:pt x="37" y="43"/>
                    <a:pt x="47" y="27"/>
                    <a:pt x="47" y="13"/>
                  </a:cubicBezTo>
                  <a:cubicBezTo>
                    <a:pt x="47" y="12"/>
                    <a:pt x="47" y="12"/>
                    <a:pt x="47" y="11"/>
                  </a:cubicBezTo>
                  <a:cubicBezTo>
                    <a:pt x="50" y="10"/>
                    <a:pt x="51" y="8"/>
                    <a:pt x="53"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6" name="Freeform 15"/>
            <p:cNvSpPr>
              <a:spLocks noEditPoints="1"/>
            </p:cNvSpPr>
            <p:nvPr/>
          </p:nvSpPr>
          <p:spPr bwMode="auto">
            <a:xfrm>
              <a:off x="1008063" y="3667125"/>
              <a:ext cx="95250" cy="95250"/>
            </a:xfrm>
            <a:custGeom>
              <a:avLst/>
              <a:gdLst>
                <a:gd name="T0" fmla="*/ 13 w 25"/>
                <a:gd name="T1" fmla="*/ 0 h 25"/>
                <a:gd name="T2" fmla="*/ 0 w 25"/>
                <a:gd name="T3" fmla="*/ 13 h 25"/>
                <a:gd name="T4" fmla="*/ 13 w 25"/>
                <a:gd name="T5" fmla="*/ 25 h 25"/>
                <a:gd name="T6" fmla="*/ 25 w 25"/>
                <a:gd name="T7" fmla="*/ 13 h 25"/>
                <a:gd name="T8" fmla="*/ 13 w 25"/>
                <a:gd name="T9" fmla="*/ 0 h 25"/>
                <a:gd name="T10" fmla="*/ 13 w 25"/>
                <a:gd name="T11" fmla="*/ 21 h 25"/>
                <a:gd name="T12" fmla="*/ 5 w 25"/>
                <a:gd name="T13" fmla="*/ 13 h 25"/>
                <a:gd name="T14" fmla="*/ 13 w 25"/>
                <a:gd name="T15" fmla="*/ 5 h 25"/>
                <a:gd name="T16" fmla="*/ 21 w 25"/>
                <a:gd name="T17" fmla="*/ 13 h 25"/>
                <a:gd name="T18" fmla="*/ 13 w 25"/>
                <a:gd name="T1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0"/>
                  </a:moveTo>
                  <a:cubicBezTo>
                    <a:pt x="6" y="0"/>
                    <a:pt x="0" y="6"/>
                    <a:pt x="0" y="13"/>
                  </a:cubicBezTo>
                  <a:cubicBezTo>
                    <a:pt x="0" y="19"/>
                    <a:pt x="6" y="25"/>
                    <a:pt x="13" y="25"/>
                  </a:cubicBezTo>
                  <a:cubicBezTo>
                    <a:pt x="20" y="25"/>
                    <a:pt x="25" y="19"/>
                    <a:pt x="25" y="13"/>
                  </a:cubicBezTo>
                  <a:cubicBezTo>
                    <a:pt x="25" y="6"/>
                    <a:pt x="19" y="0"/>
                    <a:pt x="13" y="0"/>
                  </a:cubicBezTo>
                  <a:close/>
                  <a:moveTo>
                    <a:pt x="13" y="21"/>
                  </a:moveTo>
                  <a:cubicBezTo>
                    <a:pt x="8" y="21"/>
                    <a:pt x="5" y="17"/>
                    <a:pt x="5" y="13"/>
                  </a:cubicBezTo>
                  <a:cubicBezTo>
                    <a:pt x="5" y="8"/>
                    <a:pt x="8" y="5"/>
                    <a:pt x="13" y="5"/>
                  </a:cubicBezTo>
                  <a:cubicBezTo>
                    <a:pt x="17" y="5"/>
                    <a:pt x="21" y="8"/>
                    <a:pt x="21" y="13"/>
                  </a:cubicBezTo>
                  <a:cubicBezTo>
                    <a:pt x="21" y="17"/>
                    <a:pt x="17" y="21"/>
                    <a:pt x="13" y="2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7" name="Oval 16"/>
            <p:cNvSpPr>
              <a:spLocks noChangeArrowheads="1"/>
            </p:cNvSpPr>
            <p:nvPr/>
          </p:nvSpPr>
          <p:spPr bwMode="auto">
            <a:xfrm>
              <a:off x="1095375" y="3656013"/>
              <a:ext cx="19050" cy="22225"/>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8" name="Freeform 17"/>
            <p:cNvSpPr>
              <a:spLocks noEditPoints="1"/>
            </p:cNvSpPr>
            <p:nvPr/>
          </p:nvSpPr>
          <p:spPr bwMode="auto">
            <a:xfrm>
              <a:off x="966788" y="3625850"/>
              <a:ext cx="180975" cy="182562"/>
            </a:xfrm>
            <a:custGeom>
              <a:avLst/>
              <a:gdLst>
                <a:gd name="T0" fmla="*/ 44 w 48"/>
                <a:gd name="T1" fmla="*/ 4 h 48"/>
                <a:gd name="T2" fmla="*/ 34 w 48"/>
                <a:gd name="T3" fmla="*/ 0 h 48"/>
                <a:gd name="T4" fmla="*/ 14 w 48"/>
                <a:gd name="T5" fmla="*/ 0 h 48"/>
                <a:gd name="T6" fmla="*/ 0 w 48"/>
                <a:gd name="T7" fmla="*/ 14 h 48"/>
                <a:gd name="T8" fmla="*/ 0 w 48"/>
                <a:gd name="T9" fmla="*/ 34 h 48"/>
                <a:gd name="T10" fmla="*/ 4 w 48"/>
                <a:gd name="T11" fmla="*/ 44 h 48"/>
                <a:gd name="T12" fmla="*/ 14 w 48"/>
                <a:gd name="T13" fmla="*/ 48 h 48"/>
                <a:gd name="T14" fmla="*/ 33 w 48"/>
                <a:gd name="T15" fmla="*/ 48 h 48"/>
                <a:gd name="T16" fmla="*/ 44 w 48"/>
                <a:gd name="T17" fmla="*/ 44 h 48"/>
                <a:gd name="T18" fmla="*/ 48 w 48"/>
                <a:gd name="T19" fmla="*/ 34 h 48"/>
                <a:gd name="T20" fmla="*/ 48 w 48"/>
                <a:gd name="T21" fmla="*/ 14 h 48"/>
                <a:gd name="T22" fmla="*/ 44 w 48"/>
                <a:gd name="T23" fmla="*/ 4 h 48"/>
                <a:gd name="T24" fmla="*/ 43 w 48"/>
                <a:gd name="T25" fmla="*/ 34 h 48"/>
                <a:gd name="T26" fmla="*/ 41 w 48"/>
                <a:gd name="T27" fmla="*/ 41 h 48"/>
                <a:gd name="T28" fmla="*/ 33 w 48"/>
                <a:gd name="T29" fmla="*/ 43 h 48"/>
                <a:gd name="T30" fmla="*/ 14 w 48"/>
                <a:gd name="T31" fmla="*/ 43 h 48"/>
                <a:gd name="T32" fmla="*/ 7 w 48"/>
                <a:gd name="T33" fmla="*/ 41 h 48"/>
                <a:gd name="T34" fmla="*/ 4 w 48"/>
                <a:gd name="T35" fmla="*/ 34 h 48"/>
                <a:gd name="T36" fmla="*/ 4 w 48"/>
                <a:gd name="T37" fmla="*/ 14 h 48"/>
                <a:gd name="T38" fmla="*/ 7 w 48"/>
                <a:gd name="T39" fmla="*/ 7 h 48"/>
                <a:gd name="T40" fmla="*/ 14 w 48"/>
                <a:gd name="T41" fmla="*/ 4 h 48"/>
                <a:gd name="T42" fmla="*/ 34 w 48"/>
                <a:gd name="T43" fmla="*/ 4 h 48"/>
                <a:gd name="T44" fmla="*/ 41 w 48"/>
                <a:gd name="T45" fmla="*/ 7 h 48"/>
                <a:gd name="T46" fmla="*/ 43 w 48"/>
                <a:gd name="T47" fmla="*/ 14 h 48"/>
                <a:gd name="T48" fmla="*/ 43 w 48"/>
                <a:gd name="T49"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48">
                  <a:moveTo>
                    <a:pt x="44" y="4"/>
                  </a:moveTo>
                  <a:cubicBezTo>
                    <a:pt x="41" y="1"/>
                    <a:pt x="38" y="0"/>
                    <a:pt x="34" y="0"/>
                  </a:cubicBezTo>
                  <a:cubicBezTo>
                    <a:pt x="14" y="0"/>
                    <a:pt x="14" y="0"/>
                    <a:pt x="14" y="0"/>
                  </a:cubicBezTo>
                  <a:cubicBezTo>
                    <a:pt x="5" y="0"/>
                    <a:pt x="0" y="5"/>
                    <a:pt x="0" y="14"/>
                  </a:cubicBezTo>
                  <a:cubicBezTo>
                    <a:pt x="0" y="34"/>
                    <a:pt x="0" y="34"/>
                    <a:pt x="0" y="34"/>
                  </a:cubicBezTo>
                  <a:cubicBezTo>
                    <a:pt x="0" y="38"/>
                    <a:pt x="1" y="41"/>
                    <a:pt x="4" y="44"/>
                  </a:cubicBezTo>
                  <a:cubicBezTo>
                    <a:pt x="6" y="46"/>
                    <a:pt x="10" y="48"/>
                    <a:pt x="14" y="48"/>
                  </a:cubicBezTo>
                  <a:cubicBezTo>
                    <a:pt x="33" y="48"/>
                    <a:pt x="33" y="48"/>
                    <a:pt x="33" y="48"/>
                  </a:cubicBezTo>
                  <a:cubicBezTo>
                    <a:pt x="38" y="48"/>
                    <a:pt x="41" y="46"/>
                    <a:pt x="44" y="44"/>
                  </a:cubicBezTo>
                  <a:cubicBezTo>
                    <a:pt x="46" y="41"/>
                    <a:pt x="48" y="38"/>
                    <a:pt x="48" y="34"/>
                  </a:cubicBezTo>
                  <a:cubicBezTo>
                    <a:pt x="48" y="14"/>
                    <a:pt x="48" y="14"/>
                    <a:pt x="48" y="14"/>
                  </a:cubicBezTo>
                  <a:cubicBezTo>
                    <a:pt x="48" y="10"/>
                    <a:pt x="46" y="6"/>
                    <a:pt x="44" y="4"/>
                  </a:cubicBezTo>
                  <a:close/>
                  <a:moveTo>
                    <a:pt x="43" y="34"/>
                  </a:moveTo>
                  <a:cubicBezTo>
                    <a:pt x="43" y="37"/>
                    <a:pt x="42" y="39"/>
                    <a:pt x="41" y="41"/>
                  </a:cubicBezTo>
                  <a:cubicBezTo>
                    <a:pt x="39" y="42"/>
                    <a:pt x="36" y="43"/>
                    <a:pt x="33" y="43"/>
                  </a:cubicBezTo>
                  <a:cubicBezTo>
                    <a:pt x="14" y="43"/>
                    <a:pt x="14" y="43"/>
                    <a:pt x="14" y="43"/>
                  </a:cubicBezTo>
                  <a:cubicBezTo>
                    <a:pt x="11" y="43"/>
                    <a:pt x="9" y="42"/>
                    <a:pt x="7" y="41"/>
                  </a:cubicBezTo>
                  <a:cubicBezTo>
                    <a:pt x="5" y="39"/>
                    <a:pt x="4" y="37"/>
                    <a:pt x="4" y="34"/>
                  </a:cubicBezTo>
                  <a:cubicBezTo>
                    <a:pt x="4" y="14"/>
                    <a:pt x="4" y="14"/>
                    <a:pt x="4" y="14"/>
                  </a:cubicBezTo>
                  <a:cubicBezTo>
                    <a:pt x="4" y="11"/>
                    <a:pt x="5" y="9"/>
                    <a:pt x="7" y="7"/>
                  </a:cubicBezTo>
                  <a:cubicBezTo>
                    <a:pt x="9" y="5"/>
                    <a:pt x="11" y="4"/>
                    <a:pt x="14" y="4"/>
                  </a:cubicBezTo>
                  <a:cubicBezTo>
                    <a:pt x="34" y="4"/>
                    <a:pt x="34" y="4"/>
                    <a:pt x="34" y="4"/>
                  </a:cubicBezTo>
                  <a:cubicBezTo>
                    <a:pt x="37" y="4"/>
                    <a:pt x="39" y="5"/>
                    <a:pt x="41" y="7"/>
                  </a:cubicBezTo>
                  <a:cubicBezTo>
                    <a:pt x="42" y="9"/>
                    <a:pt x="43" y="11"/>
                    <a:pt x="43" y="14"/>
                  </a:cubicBezTo>
                  <a:cubicBezTo>
                    <a:pt x="43" y="34"/>
                    <a:pt x="43" y="34"/>
                    <a:pt x="43" y="3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1224" name="Grup 1223"/>
          <p:cNvGrpSpPr/>
          <p:nvPr/>
        </p:nvGrpSpPr>
        <p:grpSpPr>
          <a:xfrm>
            <a:off x="2614484" y="3009466"/>
            <a:ext cx="941327" cy="950137"/>
            <a:chOff x="2859088" y="3333750"/>
            <a:chExt cx="1017588" cy="1027112"/>
          </a:xfrm>
        </p:grpSpPr>
        <p:sp>
          <p:nvSpPr>
            <p:cNvPr id="11" name="Oval 7"/>
            <p:cNvSpPr>
              <a:spLocks noChangeArrowheads="1"/>
            </p:cNvSpPr>
            <p:nvPr/>
          </p:nvSpPr>
          <p:spPr bwMode="auto">
            <a:xfrm>
              <a:off x="2859088" y="3333750"/>
              <a:ext cx="1017588" cy="1027112"/>
            </a:xfrm>
            <a:prstGeom prst="ellipse">
              <a:avLst/>
            </a:prstGeom>
            <a:solidFill>
              <a:srgbClr val="FFFFFF"/>
            </a:solidFill>
            <a:ln w="15875" cap="flat">
              <a:solidFill>
                <a:srgbClr val="FAB529"/>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 name="Oval 9"/>
            <p:cNvSpPr>
              <a:spLocks noChangeArrowheads="1"/>
            </p:cNvSpPr>
            <p:nvPr/>
          </p:nvSpPr>
          <p:spPr bwMode="auto">
            <a:xfrm>
              <a:off x="2925763" y="3394075"/>
              <a:ext cx="895350" cy="906462"/>
            </a:xfrm>
            <a:prstGeom prst="ellipse">
              <a:avLst/>
            </a:prstGeom>
            <a:solidFill>
              <a:srgbClr val="FAB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9" name="Freeform 18"/>
            <p:cNvSpPr>
              <a:spLocks noEditPoints="1"/>
            </p:cNvSpPr>
            <p:nvPr/>
          </p:nvSpPr>
          <p:spPr bwMode="auto">
            <a:xfrm>
              <a:off x="3136900" y="3660775"/>
              <a:ext cx="473075" cy="377825"/>
            </a:xfrm>
            <a:custGeom>
              <a:avLst/>
              <a:gdLst>
                <a:gd name="T0" fmla="*/ 52 w 126"/>
                <a:gd name="T1" fmla="*/ 8 h 100"/>
                <a:gd name="T2" fmla="*/ 41 w 126"/>
                <a:gd name="T3" fmla="*/ 22 h 100"/>
                <a:gd name="T4" fmla="*/ 4 w 126"/>
                <a:gd name="T5" fmla="*/ 56 h 100"/>
                <a:gd name="T6" fmla="*/ 48 w 126"/>
                <a:gd name="T7" fmla="*/ 66 h 100"/>
                <a:gd name="T8" fmla="*/ 104 w 126"/>
                <a:gd name="T9" fmla="*/ 83 h 100"/>
                <a:gd name="T10" fmla="*/ 93 w 126"/>
                <a:gd name="T11" fmla="*/ 4 h 100"/>
                <a:gd name="T12" fmla="*/ 60 w 126"/>
                <a:gd name="T13" fmla="*/ 18 h 100"/>
                <a:gd name="T14" fmla="*/ 54 w 126"/>
                <a:gd name="T15" fmla="*/ 4 h 100"/>
                <a:gd name="T16" fmla="*/ 95 w 126"/>
                <a:gd name="T17" fmla="*/ 16 h 100"/>
                <a:gd name="T18" fmla="*/ 97 w 126"/>
                <a:gd name="T19" fmla="*/ 26 h 100"/>
                <a:gd name="T20" fmla="*/ 95 w 126"/>
                <a:gd name="T21" fmla="*/ 16 h 100"/>
                <a:gd name="T22" fmla="*/ 26 w 126"/>
                <a:gd name="T23" fmla="*/ 36 h 100"/>
                <a:gd name="T24" fmla="*/ 27 w 126"/>
                <a:gd name="T25" fmla="*/ 43 h 100"/>
                <a:gd name="T26" fmla="*/ 37 w 126"/>
                <a:gd name="T27" fmla="*/ 44 h 100"/>
                <a:gd name="T28" fmla="*/ 35 w 126"/>
                <a:gd name="T29" fmla="*/ 48 h 100"/>
                <a:gd name="T30" fmla="*/ 30 w 126"/>
                <a:gd name="T31" fmla="*/ 55 h 100"/>
                <a:gd name="T32" fmla="*/ 24 w 126"/>
                <a:gd name="T33" fmla="*/ 57 h 100"/>
                <a:gd name="T34" fmla="*/ 22 w 126"/>
                <a:gd name="T35" fmla="*/ 51 h 100"/>
                <a:gd name="T36" fmla="*/ 12 w 126"/>
                <a:gd name="T37" fmla="*/ 50 h 100"/>
                <a:gd name="T38" fmla="*/ 14 w 126"/>
                <a:gd name="T39" fmla="*/ 46 h 100"/>
                <a:gd name="T40" fmla="*/ 21 w 126"/>
                <a:gd name="T41" fmla="*/ 44 h 100"/>
                <a:gd name="T42" fmla="*/ 21 w 126"/>
                <a:gd name="T43" fmla="*/ 34 h 100"/>
                <a:gd name="T44" fmla="*/ 93 w 126"/>
                <a:gd name="T45" fmla="*/ 31 h 100"/>
                <a:gd name="T46" fmla="*/ 84 w 126"/>
                <a:gd name="T47" fmla="*/ 34 h 100"/>
                <a:gd name="T48" fmla="*/ 106 w 126"/>
                <a:gd name="T49" fmla="*/ 24 h 100"/>
                <a:gd name="T50" fmla="*/ 108 w 126"/>
                <a:gd name="T51" fmla="*/ 33 h 100"/>
                <a:gd name="T52" fmla="*/ 106 w 126"/>
                <a:gd name="T53" fmla="*/ 24 h 100"/>
                <a:gd name="T54" fmla="*/ 105 w 126"/>
                <a:gd name="T55" fmla="*/ 39 h 100"/>
                <a:gd name="T56" fmla="*/ 95 w 126"/>
                <a:gd name="T57" fmla="*/ 41 h 100"/>
                <a:gd name="T58" fmla="*/ 59 w 126"/>
                <a:gd name="T59" fmla="*/ 47 h 100"/>
                <a:gd name="T60" fmla="*/ 59 w 126"/>
                <a:gd name="T61" fmla="*/ 47 h 100"/>
                <a:gd name="T62" fmla="*/ 72 w 126"/>
                <a:gd name="T63" fmla="*/ 48 h 100"/>
                <a:gd name="T64" fmla="*/ 70 w 126"/>
                <a:gd name="T65" fmla="*/ 51 h 100"/>
                <a:gd name="T66" fmla="*/ 56 w 126"/>
                <a:gd name="T67" fmla="*/ 5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100">
                  <a:moveTo>
                    <a:pt x="54" y="4"/>
                  </a:moveTo>
                  <a:cubicBezTo>
                    <a:pt x="52" y="5"/>
                    <a:pt x="51" y="6"/>
                    <a:pt x="52" y="8"/>
                  </a:cubicBezTo>
                  <a:cubicBezTo>
                    <a:pt x="54" y="19"/>
                    <a:pt x="54" y="19"/>
                    <a:pt x="54" y="19"/>
                  </a:cubicBezTo>
                  <a:cubicBezTo>
                    <a:pt x="41" y="22"/>
                    <a:pt x="41" y="22"/>
                    <a:pt x="41" y="22"/>
                  </a:cubicBezTo>
                  <a:cubicBezTo>
                    <a:pt x="34" y="17"/>
                    <a:pt x="27" y="19"/>
                    <a:pt x="19" y="20"/>
                  </a:cubicBezTo>
                  <a:cubicBezTo>
                    <a:pt x="3" y="24"/>
                    <a:pt x="0" y="41"/>
                    <a:pt x="4" y="56"/>
                  </a:cubicBezTo>
                  <a:cubicBezTo>
                    <a:pt x="7" y="72"/>
                    <a:pt x="27" y="100"/>
                    <a:pt x="43" y="97"/>
                  </a:cubicBezTo>
                  <a:cubicBezTo>
                    <a:pt x="51" y="95"/>
                    <a:pt x="44" y="73"/>
                    <a:pt x="48" y="66"/>
                  </a:cubicBezTo>
                  <a:cubicBezTo>
                    <a:pt x="87" y="57"/>
                    <a:pt x="87" y="57"/>
                    <a:pt x="87" y="57"/>
                  </a:cubicBezTo>
                  <a:cubicBezTo>
                    <a:pt x="93" y="62"/>
                    <a:pt x="96" y="85"/>
                    <a:pt x="104" y="83"/>
                  </a:cubicBezTo>
                  <a:cubicBezTo>
                    <a:pt x="120" y="79"/>
                    <a:pt x="126" y="45"/>
                    <a:pt x="122" y="30"/>
                  </a:cubicBezTo>
                  <a:cubicBezTo>
                    <a:pt x="119" y="14"/>
                    <a:pt x="109" y="0"/>
                    <a:pt x="93" y="4"/>
                  </a:cubicBezTo>
                  <a:cubicBezTo>
                    <a:pt x="85" y="5"/>
                    <a:pt x="78" y="8"/>
                    <a:pt x="74" y="15"/>
                  </a:cubicBezTo>
                  <a:cubicBezTo>
                    <a:pt x="60" y="18"/>
                    <a:pt x="60" y="18"/>
                    <a:pt x="60" y="18"/>
                  </a:cubicBezTo>
                  <a:cubicBezTo>
                    <a:pt x="58" y="7"/>
                    <a:pt x="58" y="7"/>
                    <a:pt x="58" y="7"/>
                  </a:cubicBezTo>
                  <a:cubicBezTo>
                    <a:pt x="58" y="5"/>
                    <a:pt x="56" y="4"/>
                    <a:pt x="54" y="4"/>
                  </a:cubicBezTo>
                  <a:cubicBezTo>
                    <a:pt x="54" y="4"/>
                    <a:pt x="54" y="4"/>
                    <a:pt x="54" y="4"/>
                  </a:cubicBezTo>
                  <a:close/>
                  <a:moveTo>
                    <a:pt x="95" y="16"/>
                  </a:moveTo>
                  <a:cubicBezTo>
                    <a:pt x="97" y="16"/>
                    <a:pt x="100" y="17"/>
                    <a:pt x="100" y="20"/>
                  </a:cubicBezTo>
                  <a:cubicBezTo>
                    <a:pt x="101" y="23"/>
                    <a:pt x="99" y="25"/>
                    <a:pt x="97" y="26"/>
                  </a:cubicBezTo>
                  <a:cubicBezTo>
                    <a:pt x="94" y="26"/>
                    <a:pt x="92" y="25"/>
                    <a:pt x="91" y="22"/>
                  </a:cubicBezTo>
                  <a:cubicBezTo>
                    <a:pt x="90" y="20"/>
                    <a:pt x="92" y="17"/>
                    <a:pt x="95" y="16"/>
                  </a:cubicBezTo>
                  <a:close/>
                  <a:moveTo>
                    <a:pt x="21" y="34"/>
                  </a:moveTo>
                  <a:cubicBezTo>
                    <a:pt x="23" y="34"/>
                    <a:pt x="25" y="35"/>
                    <a:pt x="26" y="36"/>
                  </a:cubicBezTo>
                  <a:cubicBezTo>
                    <a:pt x="26" y="37"/>
                    <a:pt x="26" y="37"/>
                    <a:pt x="26" y="37"/>
                  </a:cubicBezTo>
                  <a:cubicBezTo>
                    <a:pt x="27" y="43"/>
                    <a:pt x="27" y="43"/>
                    <a:pt x="27" y="43"/>
                  </a:cubicBezTo>
                  <a:cubicBezTo>
                    <a:pt x="33" y="42"/>
                    <a:pt x="33" y="42"/>
                    <a:pt x="33" y="42"/>
                  </a:cubicBezTo>
                  <a:cubicBezTo>
                    <a:pt x="35" y="41"/>
                    <a:pt x="37" y="42"/>
                    <a:pt x="37" y="44"/>
                  </a:cubicBezTo>
                  <a:cubicBezTo>
                    <a:pt x="38" y="46"/>
                    <a:pt x="36" y="47"/>
                    <a:pt x="35" y="48"/>
                  </a:cubicBezTo>
                  <a:cubicBezTo>
                    <a:pt x="35" y="48"/>
                    <a:pt x="35" y="48"/>
                    <a:pt x="35" y="48"/>
                  </a:cubicBezTo>
                  <a:cubicBezTo>
                    <a:pt x="28" y="49"/>
                    <a:pt x="28" y="49"/>
                    <a:pt x="28" y="49"/>
                  </a:cubicBezTo>
                  <a:cubicBezTo>
                    <a:pt x="30" y="55"/>
                    <a:pt x="30" y="55"/>
                    <a:pt x="30" y="55"/>
                  </a:cubicBezTo>
                  <a:cubicBezTo>
                    <a:pt x="30" y="57"/>
                    <a:pt x="29" y="59"/>
                    <a:pt x="27" y="59"/>
                  </a:cubicBezTo>
                  <a:cubicBezTo>
                    <a:pt x="26" y="60"/>
                    <a:pt x="24" y="59"/>
                    <a:pt x="24" y="57"/>
                  </a:cubicBezTo>
                  <a:cubicBezTo>
                    <a:pt x="24" y="57"/>
                    <a:pt x="24" y="57"/>
                    <a:pt x="24" y="57"/>
                  </a:cubicBezTo>
                  <a:cubicBezTo>
                    <a:pt x="22" y="51"/>
                    <a:pt x="22" y="51"/>
                    <a:pt x="22" y="51"/>
                  </a:cubicBezTo>
                  <a:cubicBezTo>
                    <a:pt x="16" y="52"/>
                    <a:pt x="16" y="52"/>
                    <a:pt x="16" y="52"/>
                  </a:cubicBezTo>
                  <a:cubicBezTo>
                    <a:pt x="14" y="53"/>
                    <a:pt x="12" y="52"/>
                    <a:pt x="12" y="50"/>
                  </a:cubicBezTo>
                  <a:cubicBezTo>
                    <a:pt x="12" y="48"/>
                    <a:pt x="13" y="46"/>
                    <a:pt x="14" y="46"/>
                  </a:cubicBezTo>
                  <a:cubicBezTo>
                    <a:pt x="14" y="46"/>
                    <a:pt x="14" y="46"/>
                    <a:pt x="14" y="46"/>
                  </a:cubicBezTo>
                  <a:cubicBezTo>
                    <a:pt x="14" y="46"/>
                    <a:pt x="14" y="46"/>
                    <a:pt x="15" y="46"/>
                  </a:cubicBezTo>
                  <a:cubicBezTo>
                    <a:pt x="21" y="44"/>
                    <a:pt x="21" y="44"/>
                    <a:pt x="21" y="44"/>
                  </a:cubicBezTo>
                  <a:cubicBezTo>
                    <a:pt x="19" y="38"/>
                    <a:pt x="19" y="38"/>
                    <a:pt x="19" y="38"/>
                  </a:cubicBezTo>
                  <a:cubicBezTo>
                    <a:pt x="19" y="37"/>
                    <a:pt x="20" y="35"/>
                    <a:pt x="21" y="34"/>
                  </a:cubicBezTo>
                  <a:close/>
                  <a:moveTo>
                    <a:pt x="87" y="28"/>
                  </a:moveTo>
                  <a:cubicBezTo>
                    <a:pt x="90" y="27"/>
                    <a:pt x="93" y="29"/>
                    <a:pt x="93" y="31"/>
                  </a:cubicBezTo>
                  <a:cubicBezTo>
                    <a:pt x="94" y="34"/>
                    <a:pt x="92" y="37"/>
                    <a:pt x="90" y="37"/>
                  </a:cubicBezTo>
                  <a:cubicBezTo>
                    <a:pt x="87" y="38"/>
                    <a:pt x="84" y="36"/>
                    <a:pt x="84" y="34"/>
                  </a:cubicBezTo>
                  <a:cubicBezTo>
                    <a:pt x="83" y="31"/>
                    <a:pt x="85" y="28"/>
                    <a:pt x="87" y="28"/>
                  </a:cubicBezTo>
                  <a:close/>
                  <a:moveTo>
                    <a:pt x="106" y="24"/>
                  </a:moveTo>
                  <a:cubicBezTo>
                    <a:pt x="109" y="23"/>
                    <a:pt x="111" y="25"/>
                    <a:pt x="112" y="27"/>
                  </a:cubicBezTo>
                  <a:cubicBezTo>
                    <a:pt x="112" y="30"/>
                    <a:pt x="111" y="32"/>
                    <a:pt x="108" y="33"/>
                  </a:cubicBezTo>
                  <a:cubicBezTo>
                    <a:pt x="106" y="34"/>
                    <a:pt x="103" y="32"/>
                    <a:pt x="103" y="29"/>
                  </a:cubicBezTo>
                  <a:cubicBezTo>
                    <a:pt x="102" y="27"/>
                    <a:pt x="104" y="24"/>
                    <a:pt x="106" y="24"/>
                  </a:cubicBezTo>
                  <a:close/>
                  <a:moveTo>
                    <a:pt x="99" y="35"/>
                  </a:moveTo>
                  <a:cubicBezTo>
                    <a:pt x="101" y="35"/>
                    <a:pt x="104" y="36"/>
                    <a:pt x="105" y="39"/>
                  </a:cubicBezTo>
                  <a:cubicBezTo>
                    <a:pt x="105" y="41"/>
                    <a:pt x="104" y="44"/>
                    <a:pt x="101" y="44"/>
                  </a:cubicBezTo>
                  <a:cubicBezTo>
                    <a:pt x="98" y="45"/>
                    <a:pt x="96" y="43"/>
                    <a:pt x="95" y="41"/>
                  </a:cubicBezTo>
                  <a:cubicBezTo>
                    <a:pt x="95" y="38"/>
                    <a:pt x="96" y="36"/>
                    <a:pt x="99" y="35"/>
                  </a:cubicBezTo>
                  <a:close/>
                  <a:moveTo>
                    <a:pt x="59" y="47"/>
                  </a:moveTo>
                  <a:cubicBezTo>
                    <a:pt x="59" y="47"/>
                    <a:pt x="59" y="47"/>
                    <a:pt x="59" y="47"/>
                  </a:cubicBezTo>
                  <a:cubicBezTo>
                    <a:pt x="59" y="47"/>
                    <a:pt x="59" y="47"/>
                    <a:pt x="59" y="47"/>
                  </a:cubicBezTo>
                  <a:cubicBezTo>
                    <a:pt x="68" y="45"/>
                    <a:pt x="68" y="45"/>
                    <a:pt x="68" y="45"/>
                  </a:cubicBezTo>
                  <a:cubicBezTo>
                    <a:pt x="70" y="45"/>
                    <a:pt x="72" y="46"/>
                    <a:pt x="72" y="48"/>
                  </a:cubicBezTo>
                  <a:cubicBezTo>
                    <a:pt x="73" y="49"/>
                    <a:pt x="72" y="51"/>
                    <a:pt x="70" y="51"/>
                  </a:cubicBezTo>
                  <a:cubicBezTo>
                    <a:pt x="70" y="51"/>
                    <a:pt x="70" y="51"/>
                    <a:pt x="70" y="51"/>
                  </a:cubicBezTo>
                  <a:cubicBezTo>
                    <a:pt x="60" y="54"/>
                    <a:pt x="60" y="54"/>
                    <a:pt x="60" y="54"/>
                  </a:cubicBezTo>
                  <a:cubicBezTo>
                    <a:pt x="59" y="54"/>
                    <a:pt x="57" y="53"/>
                    <a:pt x="56" y="51"/>
                  </a:cubicBezTo>
                  <a:cubicBezTo>
                    <a:pt x="56" y="50"/>
                    <a:pt x="57" y="48"/>
                    <a:pt x="59"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1223" name="Grup 1222"/>
          <p:cNvGrpSpPr/>
          <p:nvPr/>
        </p:nvGrpSpPr>
        <p:grpSpPr>
          <a:xfrm>
            <a:off x="1578350" y="3009466"/>
            <a:ext cx="942795" cy="950137"/>
            <a:chOff x="1670050" y="3333750"/>
            <a:chExt cx="1019175" cy="1027112"/>
          </a:xfrm>
        </p:grpSpPr>
        <p:sp>
          <p:nvSpPr>
            <p:cNvPr id="10" name="Oval 6"/>
            <p:cNvSpPr>
              <a:spLocks noChangeArrowheads="1"/>
            </p:cNvSpPr>
            <p:nvPr/>
          </p:nvSpPr>
          <p:spPr bwMode="auto">
            <a:xfrm>
              <a:off x="1670050" y="3333750"/>
              <a:ext cx="1019175" cy="1027112"/>
            </a:xfrm>
            <a:prstGeom prst="ellipse">
              <a:avLst/>
            </a:prstGeom>
            <a:solidFill>
              <a:srgbClr val="FFFFFF"/>
            </a:solidFill>
            <a:ln w="15875" cap="flat">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23" name="Oval 12"/>
            <p:cNvSpPr>
              <a:spLocks noChangeArrowheads="1"/>
            </p:cNvSpPr>
            <p:nvPr/>
          </p:nvSpPr>
          <p:spPr bwMode="auto">
            <a:xfrm>
              <a:off x="1730375" y="3394075"/>
              <a:ext cx="895350" cy="906462"/>
            </a:xfrm>
            <a:prstGeom prst="ellipse">
              <a:avLst/>
            </a:pr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30" name="Freeform 19"/>
            <p:cNvSpPr>
              <a:spLocks noEditPoints="1"/>
            </p:cNvSpPr>
            <p:nvPr/>
          </p:nvSpPr>
          <p:spPr bwMode="auto">
            <a:xfrm>
              <a:off x="1971675" y="3576638"/>
              <a:ext cx="412750" cy="541337"/>
            </a:xfrm>
            <a:custGeom>
              <a:avLst/>
              <a:gdLst>
                <a:gd name="T0" fmla="*/ 61 w 110"/>
                <a:gd name="T1" fmla="*/ 132 h 143"/>
                <a:gd name="T2" fmla="*/ 105 w 110"/>
                <a:gd name="T3" fmla="*/ 37 h 143"/>
                <a:gd name="T4" fmla="*/ 100 w 110"/>
                <a:gd name="T5" fmla="*/ 22 h 143"/>
                <a:gd name="T6" fmla="*/ 65 w 110"/>
                <a:gd name="T7" fmla="*/ 5 h 143"/>
                <a:gd name="T8" fmla="*/ 49 w 110"/>
                <a:gd name="T9" fmla="*/ 11 h 143"/>
                <a:gd name="T10" fmla="*/ 5 w 110"/>
                <a:gd name="T11" fmla="*/ 106 h 143"/>
                <a:gd name="T12" fmla="*/ 11 w 110"/>
                <a:gd name="T13" fmla="*/ 122 h 143"/>
                <a:gd name="T14" fmla="*/ 45 w 110"/>
                <a:gd name="T15" fmla="*/ 138 h 143"/>
                <a:gd name="T16" fmla="*/ 61 w 110"/>
                <a:gd name="T17" fmla="*/ 132 h 143"/>
                <a:gd name="T18" fmla="*/ 68 w 110"/>
                <a:gd name="T19" fmla="*/ 17 h 143"/>
                <a:gd name="T20" fmla="*/ 67 w 110"/>
                <a:gd name="T21" fmla="*/ 15 h 143"/>
                <a:gd name="T22" fmla="*/ 68 w 110"/>
                <a:gd name="T23" fmla="*/ 14 h 143"/>
                <a:gd name="T24" fmla="*/ 70 w 110"/>
                <a:gd name="T25" fmla="*/ 13 h 143"/>
                <a:gd name="T26" fmla="*/ 91 w 110"/>
                <a:gd name="T27" fmla="*/ 23 h 143"/>
                <a:gd name="T28" fmla="*/ 91 w 110"/>
                <a:gd name="T29" fmla="*/ 25 h 143"/>
                <a:gd name="T30" fmla="*/ 91 w 110"/>
                <a:gd name="T31" fmla="*/ 26 h 143"/>
                <a:gd name="T32" fmla="*/ 89 w 110"/>
                <a:gd name="T33" fmla="*/ 27 h 143"/>
                <a:gd name="T34" fmla="*/ 68 w 110"/>
                <a:gd name="T35" fmla="*/ 17 h 143"/>
                <a:gd name="T36" fmla="*/ 15 w 110"/>
                <a:gd name="T37" fmla="*/ 100 h 143"/>
                <a:gd name="T38" fmla="*/ 54 w 110"/>
                <a:gd name="T39" fmla="*/ 16 h 143"/>
                <a:gd name="T40" fmla="*/ 98 w 110"/>
                <a:gd name="T41" fmla="*/ 37 h 143"/>
                <a:gd name="T42" fmla="*/ 59 w 110"/>
                <a:gd name="T43" fmla="*/ 120 h 143"/>
                <a:gd name="T44" fmla="*/ 15 w 110"/>
                <a:gd name="T45" fmla="*/ 100 h 143"/>
                <a:gd name="T46" fmla="*/ 28 w 110"/>
                <a:gd name="T47" fmla="*/ 119 h 143"/>
                <a:gd name="T48" fmla="*/ 34 w 110"/>
                <a:gd name="T49" fmla="*/ 117 h 143"/>
                <a:gd name="T50" fmla="*/ 36 w 110"/>
                <a:gd name="T51" fmla="*/ 122 h 143"/>
                <a:gd name="T52" fmla="*/ 30 w 110"/>
                <a:gd name="T53" fmla="*/ 125 h 143"/>
                <a:gd name="T54" fmla="*/ 28 w 110"/>
                <a:gd name="T55" fmla="*/ 1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43">
                  <a:moveTo>
                    <a:pt x="61" y="132"/>
                  </a:moveTo>
                  <a:cubicBezTo>
                    <a:pt x="105" y="37"/>
                    <a:pt x="105" y="37"/>
                    <a:pt x="105" y="37"/>
                  </a:cubicBezTo>
                  <a:cubicBezTo>
                    <a:pt x="110" y="27"/>
                    <a:pt x="100" y="22"/>
                    <a:pt x="100" y="22"/>
                  </a:cubicBezTo>
                  <a:cubicBezTo>
                    <a:pt x="65" y="5"/>
                    <a:pt x="65" y="5"/>
                    <a:pt x="65" y="5"/>
                  </a:cubicBezTo>
                  <a:cubicBezTo>
                    <a:pt x="65" y="5"/>
                    <a:pt x="54" y="0"/>
                    <a:pt x="49" y="11"/>
                  </a:cubicBezTo>
                  <a:cubicBezTo>
                    <a:pt x="5" y="106"/>
                    <a:pt x="5" y="106"/>
                    <a:pt x="5" y="106"/>
                  </a:cubicBezTo>
                  <a:cubicBezTo>
                    <a:pt x="0" y="117"/>
                    <a:pt x="11" y="122"/>
                    <a:pt x="11" y="122"/>
                  </a:cubicBezTo>
                  <a:cubicBezTo>
                    <a:pt x="45" y="138"/>
                    <a:pt x="45" y="138"/>
                    <a:pt x="45" y="138"/>
                  </a:cubicBezTo>
                  <a:cubicBezTo>
                    <a:pt x="45" y="138"/>
                    <a:pt x="56" y="143"/>
                    <a:pt x="61" y="132"/>
                  </a:cubicBezTo>
                  <a:close/>
                  <a:moveTo>
                    <a:pt x="68" y="17"/>
                  </a:moveTo>
                  <a:cubicBezTo>
                    <a:pt x="67" y="16"/>
                    <a:pt x="67" y="16"/>
                    <a:pt x="67" y="15"/>
                  </a:cubicBezTo>
                  <a:cubicBezTo>
                    <a:pt x="68" y="14"/>
                    <a:pt x="68" y="14"/>
                    <a:pt x="68" y="14"/>
                  </a:cubicBezTo>
                  <a:cubicBezTo>
                    <a:pt x="68" y="13"/>
                    <a:pt x="69" y="13"/>
                    <a:pt x="70" y="13"/>
                  </a:cubicBezTo>
                  <a:cubicBezTo>
                    <a:pt x="91" y="23"/>
                    <a:pt x="91" y="23"/>
                    <a:pt x="91" y="23"/>
                  </a:cubicBezTo>
                  <a:cubicBezTo>
                    <a:pt x="91" y="23"/>
                    <a:pt x="92" y="24"/>
                    <a:pt x="91" y="25"/>
                  </a:cubicBezTo>
                  <a:cubicBezTo>
                    <a:pt x="91" y="26"/>
                    <a:pt x="91" y="26"/>
                    <a:pt x="91" y="26"/>
                  </a:cubicBezTo>
                  <a:cubicBezTo>
                    <a:pt x="90" y="27"/>
                    <a:pt x="90" y="27"/>
                    <a:pt x="89" y="27"/>
                  </a:cubicBezTo>
                  <a:lnTo>
                    <a:pt x="68" y="17"/>
                  </a:lnTo>
                  <a:close/>
                  <a:moveTo>
                    <a:pt x="15" y="100"/>
                  </a:moveTo>
                  <a:cubicBezTo>
                    <a:pt x="54" y="16"/>
                    <a:pt x="54" y="16"/>
                    <a:pt x="54" y="16"/>
                  </a:cubicBezTo>
                  <a:cubicBezTo>
                    <a:pt x="98" y="37"/>
                    <a:pt x="98" y="37"/>
                    <a:pt x="98" y="37"/>
                  </a:cubicBezTo>
                  <a:cubicBezTo>
                    <a:pt x="59" y="120"/>
                    <a:pt x="59" y="120"/>
                    <a:pt x="59" y="120"/>
                  </a:cubicBezTo>
                  <a:lnTo>
                    <a:pt x="15" y="100"/>
                  </a:lnTo>
                  <a:close/>
                  <a:moveTo>
                    <a:pt x="28" y="119"/>
                  </a:moveTo>
                  <a:cubicBezTo>
                    <a:pt x="29" y="117"/>
                    <a:pt x="32" y="116"/>
                    <a:pt x="34" y="117"/>
                  </a:cubicBezTo>
                  <a:cubicBezTo>
                    <a:pt x="36" y="118"/>
                    <a:pt x="37" y="120"/>
                    <a:pt x="36" y="122"/>
                  </a:cubicBezTo>
                  <a:cubicBezTo>
                    <a:pt x="35" y="125"/>
                    <a:pt x="33" y="126"/>
                    <a:pt x="30" y="125"/>
                  </a:cubicBezTo>
                  <a:cubicBezTo>
                    <a:pt x="28" y="124"/>
                    <a:pt x="27" y="121"/>
                    <a:pt x="28" y="11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1225" name="Grup 1224"/>
          <p:cNvGrpSpPr/>
          <p:nvPr/>
        </p:nvGrpSpPr>
        <p:grpSpPr>
          <a:xfrm>
            <a:off x="3649150" y="3009466"/>
            <a:ext cx="942795" cy="950137"/>
            <a:chOff x="4054475" y="3333750"/>
            <a:chExt cx="1019175" cy="1027112"/>
          </a:xfrm>
        </p:grpSpPr>
        <p:sp>
          <p:nvSpPr>
            <p:cNvPr id="12" name="Oval 8"/>
            <p:cNvSpPr>
              <a:spLocks noChangeArrowheads="1"/>
            </p:cNvSpPr>
            <p:nvPr/>
          </p:nvSpPr>
          <p:spPr bwMode="auto">
            <a:xfrm>
              <a:off x="4054475" y="3333750"/>
              <a:ext cx="1019175" cy="1027112"/>
            </a:xfrm>
            <a:prstGeom prst="ellipse">
              <a:avLst/>
            </a:prstGeom>
            <a:solidFill>
              <a:srgbClr val="FFFFFF"/>
            </a:solid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8" name="Oval 10"/>
            <p:cNvSpPr>
              <a:spLocks noChangeArrowheads="1"/>
            </p:cNvSpPr>
            <p:nvPr/>
          </p:nvSpPr>
          <p:spPr bwMode="auto">
            <a:xfrm>
              <a:off x="4110745" y="3394075"/>
              <a:ext cx="895350" cy="906462"/>
            </a:xfrm>
            <a:prstGeom prst="ellipse">
              <a:avLst/>
            </a:pr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31" name="Freeform 20"/>
            <p:cNvSpPr>
              <a:spLocks noEditPoints="1"/>
            </p:cNvSpPr>
            <p:nvPr/>
          </p:nvSpPr>
          <p:spPr bwMode="auto">
            <a:xfrm>
              <a:off x="4335463" y="3629025"/>
              <a:ext cx="463550" cy="334962"/>
            </a:xfrm>
            <a:custGeom>
              <a:avLst/>
              <a:gdLst>
                <a:gd name="T0" fmla="*/ 114 w 123"/>
                <a:gd name="T1" fmla="*/ 9 h 88"/>
                <a:gd name="T2" fmla="*/ 114 w 123"/>
                <a:gd name="T3" fmla="*/ 80 h 88"/>
                <a:gd name="T4" fmla="*/ 9 w 123"/>
                <a:gd name="T5" fmla="*/ 80 h 88"/>
                <a:gd name="T6" fmla="*/ 9 w 123"/>
                <a:gd name="T7" fmla="*/ 9 h 88"/>
                <a:gd name="T8" fmla="*/ 114 w 123"/>
                <a:gd name="T9" fmla="*/ 9 h 88"/>
                <a:gd name="T10" fmla="*/ 0 w 123"/>
                <a:gd name="T11" fmla="*/ 5 h 88"/>
                <a:gd name="T12" fmla="*/ 0 w 123"/>
                <a:gd name="T13" fmla="*/ 84 h 88"/>
                <a:gd name="T14" fmla="*/ 4 w 123"/>
                <a:gd name="T15" fmla="*/ 88 h 88"/>
                <a:gd name="T16" fmla="*/ 119 w 123"/>
                <a:gd name="T17" fmla="*/ 88 h 88"/>
                <a:gd name="T18" fmla="*/ 123 w 123"/>
                <a:gd name="T19" fmla="*/ 84 h 88"/>
                <a:gd name="T20" fmla="*/ 123 w 123"/>
                <a:gd name="T21" fmla="*/ 5 h 88"/>
                <a:gd name="T22" fmla="*/ 119 w 123"/>
                <a:gd name="T23" fmla="*/ 0 h 88"/>
                <a:gd name="T24" fmla="*/ 4 w 123"/>
                <a:gd name="T25" fmla="*/ 0 h 88"/>
                <a:gd name="T26" fmla="*/ 0 w 123"/>
                <a:gd name="T27" fmla="*/ 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 h="88">
                  <a:moveTo>
                    <a:pt x="114" y="9"/>
                  </a:moveTo>
                  <a:cubicBezTo>
                    <a:pt x="114" y="80"/>
                    <a:pt x="114" y="80"/>
                    <a:pt x="114" y="80"/>
                  </a:cubicBezTo>
                  <a:cubicBezTo>
                    <a:pt x="9" y="80"/>
                    <a:pt x="9" y="80"/>
                    <a:pt x="9" y="80"/>
                  </a:cubicBezTo>
                  <a:cubicBezTo>
                    <a:pt x="9" y="9"/>
                    <a:pt x="9" y="9"/>
                    <a:pt x="9" y="9"/>
                  </a:cubicBezTo>
                  <a:lnTo>
                    <a:pt x="114" y="9"/>
                  </a:lnTo>
                  <a:close/>
                  <a:moveTo>
                    <a:pt x="0" y="5"/>
                  </a:moveTo>
                  <a:cubicBezTo>
                    <a:pt x="0" y="84"/>
                    <a:pt x="0" y="84"/>
                    <a:pt x="0" y="84"/>
                  </a:cubicBezTo>
                  <a:cubicBezTo>
                    <a:pt x="0" y="86"/>
                    <a:pt x="2" y="88"/>
                    <a:pt x="4" y="88"/>
                  </a:cubicBezTo>
                  <a:cubicBezTo>
                    <a:pt x="119" y="88"/>
                    <a:pt x="119" y="88"/>
                    <a:pt x="119" y="88"/>
                  </a:cubicBezTo>
                  <a:cubicBezTo>
                    <a:pt x="121" y="88"/>
                    <a:pt x="123" y="86"/>
                    <a:pt x="123" y="84"/>
                  </a:cubicBezTo>
                  <a:cubicBezTo>
                    <a:pt x="123" y="5"/>
                    <a:pt x="123" y="5"/>
                    <a:pt x="123" y="5"/>
                  </a:cubicBezTo>
                  <a:cubicBezTo>
                    <a:pt x="123" y="2"/>
                    <a:pt x="121" y="0"/>
                    <a:pt x="119" y="0"/>
                  </a:cubicBezTo>
                  <a:cubicBezTo>
                    <a:pt x="4" y="0"/>
                    <a:pt x="4" y="0"/>
                    <a:pt x="4" y="0"/>
                  </a:cubicBezTo>
                  <a:cubicBezTo>
                    <a:pt x="2" y="0"/>
                    <a:pt x="0" y="2"/>
                    <a:pt x="0" y="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16" name="Freeform 21"/>
            <p:cNvSpPr>
              <a:spLocks/>
            </p:cNvSpPr>
            <p:nvPr/>
          </p:nvSpPr>
          <p:spPr bwMode="auto">
            <a:xfrm>
              <a:off x="4549775" y="3940175"/>
              <a:ext cx="34925" cy="125412"/>
            </a:xfrm>
            <a:custGeom>
              <a:avLst/>
              <a:gdLst>
                <a:gd name="T0" fmla="*/ 9 w 9"/>
                <a:gd name="T1" fmla="*/ 4 h 33"/>
                <a:gd name="T2" fmla="*/ 5 w 9"/>
                <a:gd name="T3" fmla="*/ 0 h 33"/>
                <a:gd name="T4" fmla="*/ 0 w 9"/>
                <a:gd name="T5" fmla="*/ 4 h 33"/>
                <a:gd name="T6" fmla="*/ 0 w 9"/>
                <a:gd name="T7" fmla="*/ 28 h 33"/>
                <a:gd name="T8" fmla="*/ 5 w 9"/>
                <a:gd name="T9" fmla="*/ 33 h 33"/>
                <a:gd name="T10" fmla="*/ 9 w 9"/>
                <a:gd name="T11" fmla="*/ 28 h 33"/>
                <a:gd name="T12" fmla="*/ 9 w 9"/>
                <a:gd name="T13" fmla="*/ 4 h 33"/>
              </a:gdLst>
              <a:ahLst/>
              <a:cxnLst>
                <a:cxn ang="0">
                  <a:pos x="T0" y="T1"/>
                </a:cxn>
                <a:cxn ang="0">
                  <a:pos x="T2" y="T3"/>
                </a:cxn>
                <a:cxn ang="0">
                  <a:pos x="T4" y="T5"/>
                </a:cxn>
                <a:cxn ang="0">
                  <a:pos x="T6" y="T7"/>
                </a:cxn>
                <a:cxn ang="0">
                  <a:pos x="T8" y="T9"/>
                </a:cxn>
                <a:cxn ang="0">
                  <a:pos x="T10" y="T11"/>
                </a:cxn>
                <a:cxn ang="0">
                  <a:pos x="T12" y="T13"/>
                </a:cxn>
              </a:cxnLst>
              <a:rect l="0" t="0" r="r" b="b"/>
              <a:pathLst>
                <a:path w="9" h="33">
                  <a:moveTo>
                    <a:pt x="9" y="4"/>
                  </a:moveTo>
                  <a:cubicBezTo>
                    <a:pt x="9" y="2"/>
                    <a:pt x="7" y="0"/>
                    <a:pt x="5" y="0"/>
                  </a:cubicBezTo>
                  <a:cubicBezTo>
                    <a:pt x="2" y="0"/>
                    <a:pt x="0" y="2"/>
                    <a:pt x="0" y="4"/>
                  </a:cubicBezTo>
                  <a:cubicBezTo>
                    <a:pt x="0" y="28"/>
                    <a:pt x="0" y="28"/>
                    <a:pt x="0" y="28"/>
                  </a:cubicBezTo>
                  <a:cubicBezTo>
                    <a:pt x="0" y="31"/>
                    <a:pt x="2" y="33"/>
                    <a:pt x="5" y="33"/>
                  </a:cubicBezTo>
                  <a:cubicBezTo>
                    <a:pt x="7" y="33"/>
                    <a:pt x="9" y="31"/>
                    <a:pt x="9" y="28"/>
                  </a:cubicBezTo>
                  <a:lnTo>
                    <a:pt x="9"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17" name="Freeform 22"/>
            <p:cNvSpPr>
              <a:spLocks/>
            </p:cNvSpPr>
            <p:nvPr/>
          </p:nvSpPr>
          <p:spPr bwMode="auto">
            <a:xfrm>
              <a:off x="4467225" y="4032250"/>
              <a:ext cx="200025" cy="33337"/>
            </a:xfrm>
            <a:custGeom>
              <a:avLst/>
              <a:gdLst>
                <a:gd name="T0" fmla="*/ 49 w 53"/>
                <a:gd name="T1" fmla="*/ 9 h 9"/>
                <a:gd name="T2" fmla="*/ 53 w 53"/>
                <a:gd name="T3" fmla="*/ 4 h 9"/>
                <a:gd name="T4" fmla="*/ 49 w 53"/>
                <a:gd name="T5" fmla="*/ 0 h 9"/>
                <a:gd name="T6" fmla="*/ 5 w 53"/>
                <a:gd name="T7" fmla="*/ 0 h 9"/>
                <a:gd name="T8" fmla="*/ 0 w 53"/>
                <a:gd name="T9" fmla="*/ 4 h 9"/>
                <a:gd name="T10" fmla="*/ 5 w 53"/>
                <a:gd name="T11" fmla="*/ 9 h 9"/>
                <a:gd name="T12" fmla="*/ 49 w 5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3" h="9">
                  <a:moveTo>
                    <a:pt x="49" y="9"/>
                  </a:moveTo>
                  <a:cubicBezTo>
                    <a:pt x="51" y="9"/>
                    <a:pt x="53" y="7"/>
                    <a:pt x="53" y="4"/>
                  </a:cubicBezTo>
                  <a:cubicBezTo>
                    <a:pt x="53" y="2"/>
                    <a:pt x="51" y="0"/>
                    <a:pt x="49" y="0"/>
                  </a:cubicBezTo>
                  <a:cubicBezTo>
                    <a:pt x="5" y="0"/>
                    <a:pt x="5" y="0"/>
                    <a:pt x="5" y="0"/>
                  </a:cubicBezTo>
                  <a:cubicBezTo>
                    <a:pt x="2" y="0"/>
                    <a:pt x="0" y="2"/>
                    <a:pt x="0" y="4"/>
                  </a:cubicBezTo>
                  <a:cubicBezTo>
                    <a:pt x="0" y="7"/>
                    <a:pt x="2" y="9"/>
                    <a:pt x="5" y="9"/>
                  </a:cubicBezTo>
                  <a:lnTo>
                    <a:pt x="49" y="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8" name="Dikdörtgen 7"/>
          <p:cNvSpPr/>
          <p:nvPr/>
        </p:nvSpPr>
        <p:spPr>
          <a:xfrm>
            <a:off x="8015064" y="-6135"/>
            <a:ext cx="4176936" cy="6858000"/>
          </a:xfrm>
          <a:prstGeom prst="rect">
            <a:avLst/>
          </a:prstGeom>
          <a:solidFill>
            <a:srgbClr val="75246B">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8014557" y="0"/>
            <a:ext cx="181778" cy="6858000"/>
          </a:xfrm>
          <a:prstGeom prst="rect">
            <a:avLst/>
          </a:prstGeom>
          <a:solidFill>
            <a:srgbClr val="75246B">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219" name="Grup 1218"/>
          <p:cNvGrpSpPr/>
          <p:nvPr/>
        </p:nvGrpSpPr>
        <p:grpSpPr>
          <a:xfrm>
            <a:off x="10707236" y="295275"/>
            <a:ext cx="1492250" cy="603250"/>
            <a:chOff x="10715625" y="295275"/>
            <a:chExt cx="1492250" cy="603250"/>
          </a:xfrm>
        </p:grpSpPr>
        <p:sp>
          <p:nvSpPr>
            <p:cNvPr id="14" name="Freeform 13"/>
            <p:cNvSpPr>
              <a:spLocks/>
            </p:cNvSpPr>
            <p:nvPr/>
          </p:nvSpPr>
          <p:spPr bwMode="auto">
            <a:xfrm>
              <a:off x="10715625" y="295275"/>
              <a:ext cx="1422400" cy="603250"/>
            </a:xfrm>
            <a:custGeom>
              <a:avLst/>
              <a:gdLst>
                <a:gd name="T0" fmla="*/ 98 w 464"/>
                <a:gd name="T1" fmla="*/ 0 h 195"/>
                <a:gd name="T2" fmla="*/ 464 w 464"/>
                <a:gd name="T3" fmla="*/ 0 h 195"/>
                <a:gd name="T4" fmla="*/ 464 w 464"/>
                <a:gd name="T5" fmla="*/ 195 h 195"/>
                <a:gd name="T6" fmla="*/ 98 w 464"/>
                <a:gd name="T7" fmla="*/ 195 h 195"/>
                <a:gd name="T8" fmla="*/ 0 w 464"/>
                <a:gd name="T9" fmla="*/ 98 h 195"/>
                <a:gd name="T10" fmla="*/ 0 w 464"/>
                <a:gd name="T11" fmla="*/ 98 h 195"/>
                <a:gd name="T12" fmla="*/ 98 w 464"/>
                <a:gd name="T13" fmla="*/ 0 h 195"/>
              </a:gdLst>
              <a:ahLst/>
              <a:cxnLst>
                <a:cxn ang="0">
                  <a:pos x="T0" y="T1"/>
                </a:cxn>
                <a:cxn ang="0">
                  <a:pos x="T2" y="T3"/>
                </a:cxn>
                <a:cxn ang="0">
                  <a:pos x="T4" y="T5"/>
                </a:cxn>
                <a:cxn ang="0">
                  <a:pos x="T6" y="T7"/>
                </a:cxn>
                <a:cxn ang="0">
                  <a:pos x="T8" y="T9"/>
                </a:cxn>
                <a:cxn ang="0">
                  <a:pos x="T10" y="T11"/>
                </a:cxn>
                <a:cxn ang="0">
                  <a:pos x="T12" y="T13"/>
                </a:cxn>
              </a:cxnLst>
              <a:rect l="0" t="0" r="r" b="b"/>
              <a:pathLst>
                <a:path w="464" h="195">
                  <a:moveTo>
                    <a:pt x="98" y="0"/>
                  </a:moveTo>
                  <a:cubicBezTo>
                    <a:pt x="464" y="0"/>
                    <a:pt x="464" y="0"/>
                    <a:pt x="464" y="0"/>
                  </a:cubicBezTo>
                  <a:cubicBezTo>
                    <a:pt x="464" y="195"/>
                    <a:pt x="464" y="195"/>
                    <a:pt x="464" y="195"/>
                  </a:cubicBezTo>
                  <a:cubicBezTo>
                    <a:pt x="98" y="195"/>
                    <a:pt x="98" y="195"/>
                    <a:pt x="98" y="195"/>
                  </a:cubicBezTo>
                  <a:cubicBezTo>
                    <a:pt x="44" y="195"/>
                    <a:pt x="0" y="151"/>
                    <a:pt x="0" y="98"/>
                  </a:cubicBezTo>
                  <a:cubicBezTo>
                    <a:pt x="0" y="98"/>
                    <a:pt x="0" y="98"/>
                    <a:pt x="0" y="98"/>
                  </a:cubicBezTo>
                  <a:cubicBezTo>
                    <a:pt x="0" y="44"/>
                    <a:pt x="44" y="0"/>
                    <a:pt x="98" y="0"/>
                  </a:cubicBez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14"/>
            <p:cNvSpPr>
              <a:spLocks noChangeArrowheads="1"/>
            </p:cNvSpPr>
            <p:nvPr/>
          </p:nvSpPr>
          <p:spPr bwMode="auto">
            <a:xfrm>
              <a:off x="12138025" y="295275"/>
              <a:ext cx="69850" cy="603250"/>
            </a:xfrm>
            <a:prstGeom prst="rect">
              <a:avLst/>
            </a:prstGeom>
            <a:solidFill>
              <a:srgbClr val="0C6E3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10965588" y="409059"/>
              <a:ext cx="1024383" cy="369332"/>
            </a:xfrm>
            <a:prstGeom prst="rect">
              <a:avLst/>
            </a:prstGeom>
            <a:noFill/>
          </p:spPr>
          <p:txBody>
            <a:bodyPr wrap="none" rtlCol="0">
              <a:spAutoFit/>
            </a:bodyPr>
            <a:lstStyle/>
            <a:p>
              <a:r>
                <a:rPr lang="tr-TR" b="1" dirty="0">
                  <a:solidFill>
                    <a:schemeClr val="bg1"/>
                  </a:solidFill>
                </a:rPr>
                <a:t>Ortaokul</a:t>
              </a:r>
            </a:p>
          </p:txBody>
        </p:sp>
      </p:grpSp>
      <p:pic>
        <p:nvPicPr>
          <p:cNvPr id="38" name="Resim 37">
            <a:extLst>
              <a:ext uri="{FF2B5EF4-FFF2-40B4-BE49-F238E27FC236}">
                <a16:creationId xmlns:a16="http://schemas.microsoft.com/office/drawing/2014/main" id="{608E9B78-48F3-5D44-B4B7-5EDFC3C67D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833" y="5239374"/>
            <a:ext cx="4860636" cy="819727"/>
          </a:xfrm>
          <a:prstGeom prst="rect">
            <a:avLst/>
          </a:prstGeom>
        </p:spPr>
      </p:pic>
    </p:spTree>
    <p:extLst>
      <p:ext uri="{BB962C8B-B14F-4D97-AF65-F5344CB8AC3E}">
        <p14:creationId xmlns:p14="http://schemas.microsoft.com/office/powerpoint/2010/main" val="205570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1+#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 fill="hold"/>
                                        <p:tgtEl>
                                          <p:spTgt spid="9"/>
                                        </p:tgtEl>
                                        <p:attrNameLst>
                                          <p:attrName>ppt_x</p:attrName>
                                        </p:attrNameLst>
                                      </p:cBhvr>
                                      <p:tavLst>
                                        <p:tav tm="0">
                                          <p:val>
                                            <p:strVal val="#ppt_x"/>
                                          </p:val>
                                        </p:tav>
                                        <p:tav tm="100000">
                                          <p:val>
                                            <p:strVal val="#ppt_x"/>
                                          </p:val>
                                        </p:tav>
                                      </p:tavLst>
                                    </p:anim>
                                    <p:anim calcmode="lin" valueType="num">
                                      <p:cBhvr additive="base">
                                        <p:cTn id="13" dur="25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218"/>
                                        </p:tgtEl>
                                        <p:attrNameLst>
                                          <p:attrName>style.visibility</p:attrName>
                                        </p:attrNameLst>
                                      </p:cBhvr>
                                      <p:to>
                                        <p:strVal val="visible"/>
                                      </p:to>
                                    </p:set>
                                    <p:animEffect transition="in" filter="fade">
                                      <p:cBhvr>
                                        <p:cTn id="17" dur="250"/>
                                        <p:tgtEl>
                                          <p:spTgt spid="1218"/>
                                        </p:tgtEl>
                                      </p:cBhvr>
                                    </p:animEffect>
                                  </p:childTnLst>
                                </p:cTn>
                              </p:par>
                            </p:childTnLst>
                          </p:cTn>
                        </p:par>
                        <p:par>
                          <p:cTn id="18" fill="hold">
                            <p:stCondLst>
                              <p:cond delay="750"/>
                            </p:stCondLst>
                            <p:childTnLst>
                              <p:par>
                                <p:cTn id="19" presetID="53" presetClass="entr" presetSubtype="16" fill="hold" nodeType="afterEffect">
                                  <p:stCondLst>
                                    <p:cond delay="0"/>
                                  </p:stCondLst>
                                  <p:childTnLst>
                                    <p:set>
                                      <p:cBhvr>
                                        <p:cTn id="20" dur="1" fill="hold">
                                          <p:stCondLst>
                                            <p:cond delay="0"/>
                                          </p:stCondLst>
                                        </p:cTn>
                                        <p:tgtEl>
                                          <p:spTgt spid="1222"/>
                                        </p:tgtEl>
                                        <p:attrNameLst>
                                          <p:attrName>style.visibility</p:attrName>
                                        </p:attrNameLst>
                                      </p:cBhvr>
                                      <p:to>
                                        <p:strVal val="visible"/>
                                      </p:to>
                                    </p:set>
                                    <p:anim calcmode="lin" valueType="num">
                                      <p:cBhvr>
                                        <p:cTn id="21" dur="150" fill="hold"/>
                                        <p:tgtEl>
                                          <p:spTgt spid="1222"/>
                                        </p:tgtEl>
                                        <p:attrNameLst>
                                          <p:attrName>ppt_w</p:attrName>
                                        </p:attrNameLst>
                                      </p:cBhvr>
                                      <p:tavLst>
                                        <p:tav tm="0">
                                          <p:val>
                                            <p:fltVal val="0"/>
                                          </p:val>
                                        </p:tav>
                                        <p:tav tm="100000">
                                          <p:val>
                                            <p:strVal val="#ppt_w"/>
                                          </p:val>
                                        </p:tav>
                                      </p:tavLst>
                                    </p:anim>
                                    <p:anim calcmode="lin" valueType="num">
                                      <p:cBhvr>
                                        <p:cTn id="22" dur="150" fill="hold"/>
                                        <p:tgtEl>
                                          <p:spTgt spid="1222"/>
                                        </p:tgtEl>
                                        <p:attrNameLst>
                                          <p:attrName>ppt_h</p:attrName>
                                        </p:attrNameLst>
                                      </p:cBhvr>
                                      <p:tavLst>
                                        <p:tav tm="0">
                                          <p:val>
                                            <p:fltVal val="0"/>
                                          </p:val>
                                        </p:tav>
                                        <p:tav tm="100000">
                                          <p:val>
                                            <p:strVal val="#ppt_h"/>
                                          </p:val>
                                        </p:tav>
                                      </p:tavLst>
                                    </p:anim>
                                    <p:animEffect transition="in" filter="fade">
                                      <p:cBhvr>
                                        <p:cTn id="23" dur="150"/>
                                        <p:tgtEl>
                                          <p:spTgt spid="1222"/>
                                        </p:tgtEl>
                                      </p:cBhvr>
                                    </p:animEffect>
                                  </p:childTnLst>
                                </p:cTn>
                              </p:par>
                            </p:childTnLst>
                          </p:cTn>
                        </p:par>
                        <p:par>
                          <p:cTn id="24" fill="hold">
                            <p:stCondLst>
                              <p:cond delay="900"/>
                            </p:stCondLst>
                            <p:childTnLst>
                              <p:par>
                                <p:cTn id="25" presetID="53" presetClass="entr" presetSubtype="16" fill="hold" nodeType="afterEffect">
                                  <p:stCondLst>
                                    <p:cond delay="0"/>
                                  </p:stCondLst>
                                  <p:childTnLst>
                                    <p:set>
                                      <p:cBhvr>
                                        <p:cTn id="26" dur="1" fill="hold">
                                          <p:stCondLst>
                                            <p:cond delay="0"/>
                                          </p:stCondLst>
                                        </p:cTn>
                                        <p:tgtEl>
                                          <p:spTgt spid="1223"/>
                                        </p:tgtEl>
                                        <p:attrNameLst>
                                          <p:attrName>style.visibility</p:attrName>
                                        </p:attrNameLst>
                                      </p:cBhvr>
                                      <p:to>
                                        <p:strVal val="visible"/>
                                      </p:to>
                                    </p:set>
                                    <p:anim calcmode="lin" valueType="num">
                                      <p:cBhvr>
                                        <p:cTn id="27" dur="150" fill="hold"/>
                                        <p:tgtEl>
                                          <p:spTgt spid="1223"/>
                                        </p:tgtEl>
                                        <p:attrNameLst>
                                          <p:attrName>ppt_w</p:attrName>
                                        </p:attrNameLst>
                                      </p:cBhvr>
                                      <p:tavLst>
                                        <p:tav tm="0">
                                          <p:val>
                                            <p:fltVal val="0"/>
                                          </p:val>
                                        </p:tav>
                                        <p:tav tm="100000">
                                          <p:val>
                                            <p:strVal val="#ppt_w"/>
                                          </p:val>
                                        </p:tav>
                                      </p:tavLst>
                                    </p:anim>
                                    <p:anim calcmode="lin" valueType="num">
                                      <p:cBhvr>
                                        <p:cTn id="28" dur="150" fill="hold"/>
                                        <p:tgtEl>
                                          <p:spTgt spid="1223"/>
                                        </p:tgtEl>
                                        <p:attrNameLst>
                                          <p:attrName>ppt_h</p:attrName>
                                        </p:attrNameLst>
                                      </p:cBhvr>
                                      <p:tavLst>
                                        <p:tav tm="0">
                                          <p:val>
                                            <p:fltVal val="0"/>
                                          </p:val>
                                        </p:tav>
                                        <p:tav tm="100000">
                                          <p:val>
                                            <p:strVal val="#ppt_h"/>
                                          </p:val>
                                        </p:tav>
                                      </p:tavLst>
                                    </p:anim>
                                    <p:animEffect transition="in" filter="fade">
                                      <p:cBhvr>
                                        <p:cTn id="29" dur="150"/>
                                        <p:tgtEl>
                                          <p:spTgt spid="1223"/>
                                        </p:tgtEl>
                                      </p:cBhvr>
                                    </p:animEffect>
                                  </p:childTnLst>
                                </p:cTn>
                              </p:par>
                            </p:childTnLst>
                          </p:cTn>
                        </p:par>
                        <p:par>
                          <p:cTn id="30" fill="hold">
                            <p:stCondLst>
                              <p:cond delay="1050"/>
                            </p:stCondLst>
                            <p:childTnLst>
                              <p:par>
                                <p:cTn id="31" presetID="53" presetClass="entr" presetSubtype="16" fill="hold" nodeType="afterEffect">
                                  <p:stCondLst>
                                    <p:cond delay="0"/>
                                  </p:stCondLst>
                                  <p:childTnLst>
                                    <p:set>
                                      <p:cBhvr>
                                        <p:cTn id="32" dur="1" fill="hold">
                                          <p:stCondLst>
                                            <p:cond delay="0"/>
                                          </p:stCondLst>
                                        </p:cTn>
                                        <p:tgtEl>
                                          <p:spTgt spid="1224"/>
                                        </p:tgtEl>
                                        <p:attrNameLst>
                                          <p:attrName>style.visibility</p:attrName>
                                        </p:attrNameLst>
                                      </p:cBhvr>
                                      <p:to>
                                        <p:strVal val="visible"/>
                                      </p:to>
                                    </p:set>
                                    <p:anim calcmode="lin" valueType="num">
                                      <p:cBhvr>
                                        <p:cTn id="33" dur="150" fill="hold"/>
                                        <p:tgtEl>
                                          <p:spTgt spid="1224"/>
                                        </p:tgtEl>
                                        <p:attrNameLst>
                                          <p:attrName>ppt_w</p:attrName>
                                        </p:attrNameLst>
                                      </p:cBhvr>
                                      <p:tavLst>
                                        <p:tav tm="0">
                                          <p:val>
                                            <p:fltVal val="0"/>
                                          </p:val>
                                        </p:tav>
                                        <p:tav tm="100000">
                                          <p:val>
                                            <p:strVal val="#ppt_w"/>
                                          </p:val>
                                        </p:tav>
                                      </p:tavLst>
                                    </p:anim>
                                    <p:anim calcmode="lin" valueType="num">
                                      <p:cBhvr>
                                        <p:cTn id="34" dur="150" fill="hold"/>
                                        <p:tgtEl>
                                          <p:spTgt spid="1224"/>
                                        </p:tgtEl>
                                        <p:attrNameLst>
                                          <p:attrName>ppt_h</p:attrName>
                                        </p:attrNameLst>
                                      </p:cBhvr>
                                      <p:tavLst>
                                        <p:tav tm="0">
                                          <p:val>
                                            <p:fltVal val="0"/>
                                          </p:val>
                                        </p:tav>
                                        <p:tav tm="100000">
                                          <p:val>
                                            <p:strVal val="#ppt_h"/>
                                          </p:val>
                                        </p:tav>
                                      </p:tavLst>
                                    </p:anim>
                                    <p:animEffect transition="in" filter="fade">
                                      <p:cBhvr>
                                        <p:cTn id="35" dur="150"/>
                                        <p:tgtEl>
                                          <p:spTgt spid="1224"/>
                                        </p:tgtEl>
                                      </p:cBhvr>
                                    </p:animEffect>
                                  </p:childTnLst>
                                </p:cTn>
                              </p:par>
                            </p:childTnLst>
                          </p:cTn>
                        </p:par>
                        <p:par>
                          <p:cTn id="36" fill="hold">
                            <p:stCondLst>
                              <p:cond delay="1200"/>
                            </p:stCondLst>
                            <p:childTnLst>
                              <p:par>
                                <p:cTn id="37" presetID="53" presetClass="entr" presetSubtype="16" fill="hold" nodeType="afterEffect">
                                  <p:stCondLst>
                                    <p:cond delay="0"/>
                                  </p:stCondLst>
                                  <p:childTnLst>
                                    <p:set>
                                      <p:cBhvr>
                                        <p:cTn id="38" dur="1" fill="hold">
                                          <p:stCondLst>
                                            <p:cond delay="0"/>
                                          </p:stCondLst>
                                        </p:cTn>
                                        <p:tgtEl>
                                          <p:spTgt spid="1225"/>
                                        </p:tgtEl>
                                        <p:attrNameLst>
                                          <p:attrName>style.visibility</p:attrName>
                                        </p:attrNameLst>
                                      </p:cBhvr>
                                      <p:to>
                                        <p:strVal val="visible"/>
                                      </p:to>
                                    </p:set>
                                    <p:anim calcmode="lin" valueType="num">
                                      <p:cBhvr>
                                        <p:cTn id="39" dur="150" fill="hold"/>
                                        <p:tgtEl>
                                          <p:spTgt spid="1225"/>
                                        </p:tgtEl>
                                        <p:attrNameLst>
                                          <p:attrName>ppt_w</p:attrName>
                                        </p:attrNameLst>
                                      </p:cBhvr>
                                      <p:tavLst>
                                        <p:tav tm="0">
                                          <p:val>
                                            <p:fltVal val="0"/>
                                          </p:val>
                                        </p:tav>
                                        <p:tav tm="100000">
                                          <p:val>
                                            <p:strVal val="#ppt_w"/>
                                          </p:val>
                                        </p:tav>
                                      </p:tavLst>
                                    </p:anim>
                                    <p:anim calcmode="lin" valueType="num">
                                      <p:cBhvr>
                                        <p:cTn id="40" dur="150" fill="hold"/>
                                        <p:tgtEl>
                                          <p:spTgt spid="1225"/>
                                        </p:tgtEl>
                                        <p:attrNameLst>
                                          <p:attrName>ppt_h</p:attrName>
                                        </p:attrNameLst>
                                      </p:cBhvr>
                                      <p:tavLst>
                                        <p:tav tm="0">
                                          <p:val>
                                            <p:fltVal val="0"/>
                                          </p:val>
                                        </p:tav>
                                        <p:tav tm="100000">
                                          <p:val>
                                            <p:strVal val="#ppt_h"/>
                                          </p:val>
                                        </p:tav>
                                      </p:tavLst>
                                    </p:anim>
                                    <p:animEffect transition="in" filter="fade">
                                      <p:cBhvr>
                                        <p:cTn id="41" dur="150"/>
                                        <p:tgtEl>
                                          <p:spTgt spid="1225"/>
                                        </p:tgtEl>
                                      </p:cBhvr>
                                    </p:animEffect>
                                  </p:childTnLst>
                                </p:cTn>
                              </p:par>
                              <p:par>
                                <p:cTn id="42" presetID="2" presetClass="entr" presetSubtype="2" fill="hold" nodeType="withEffect">
                                  <p:stCondLst>
                                    <p:cond delay="0"/>
                                  </p:stCondLst>
                                  <p:childTnLst>
                                    <p:set>
                                      <p:cBhvr>
                                        <p:cTn id="43" dur="1" fill="hold">
                                          <p:stCondLst>
                                            <p:cond delay="0"/>
                                          </p:stCondLst>
                                        </p:cTn>
                                        <p:tgtEl>
                                          <p:spTgt spid="1219"/>
                                        </p:tgtEl>
                                        <p:attrNameLst>
                                          <p:attrName>style.visibility</p:attrName>
                                        </p:attrNameLst>
                                      </p:cBhvr>
                                      <p:to>
                                        <p:strVal val="visible"/>
                                      </p:to>
                                    </p:set>
                                    <p:anim calcmode="lin" valueType="num">
                                      <p:cBhvr additive="base">
                                        <p:cTn id="44" dur="250" fill="hold"/>
                                        <p:tgtEl>
                                          <p:spTgt spid="1219"/>
                                        </p:tgtEl>
                                        <p:attrNameLst>
                                          <p:attrName>ppt_x</p:attrName>
                                        </p:attrNameLst>
                                      </p:cBhvr>
                                      <p:tavLst>
                                        <p:tav tm="0">
                                          <p:val>
                                            <p:strVal val="1+#ppt_w/2"/>
                                          </p:val>
                                        </p:tav>
                                        <p:tav tm="100000">
                                          <p:val>
                                            <p:strVal val="#ppt_x"/>
                                          </p:val>
                                        </p:tav>
                                      </p:tavLst>
                                    </p:anim>
                                    <p:anim calcmode="lin" valueType="num">
                                      <p:cBhvr additive="base">
                                        <p:cTn id="45" dur="250" fill="hold"/>
                                        <p:tgtEl>
                                          <p:spTgt spid="12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3051912" y="568325"/>
            <a:ext cx="6088205" cy="830997"/>
          </a:xfrm>
          <a:prstGeom prst="rect">
            <a:avLst/>
          </a:prstGeom>
          <a:noFill/>
        </p:spPr>
        <p:txBody>
          <a:bodyPr wrap="none" rtlCol="0">
            <a:spAutoFit/>
          </a:bodyPr>
          <a:lstStyle/>
          <a:p>
            <a:pPr algn="ctr"/>
            <a:r>
              <a:rPr lang="tr-TR" sz="4800" b="1" dirty="0"/>
              <a:t>Teknolojik Bağımlılıklar</a:t>
            </a:r>
          </a:p>
        </p:txBody>
      </p:sp>
      <p:sp>
        <p:nvSpPr>
          <p:cNvPr id="75" name="Line 64"/>
          <p:cNvSpPr>
            <a:spLocks noChangeShapeType="1"/>
          </p:cNvSpPr>
          <p:nvPr/>
        </p:nvSpPr>
        <p:spPr bwMode="auto">
          <a:xfrm>
            <a:off x="647232" y="1600813"/>
            <a:ext cx="10897536" cy="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p:cNvPicPr>
            <a:picLocks noChangeAspect="1"/>
          </p:cNvPicPr>
          <p:nvPr/>
        </p:nvPicPr>
        <p:blipFill>
          <a:blip r:embed="rId3"/>
          <a:stretch>
            <a:fillRect/>
          </a:stretch>
        </p:blipFill>
        <p:spPr>
          <a:xfrm>
            <a:off x="2073990" y="2165902"/>
            <a:ext cx="8044020" cy="1800000"/>
          </a:xfrm>
          <a:prstGeom prst="rect">
            <a:avLst/>
          </a:prstGeom>
        </p:spPr>
      </p:pic>
      <p:sp>
        <p:nvSpPr>
          <p:cNvPr id="2092" name="Freeform 5"/>
          <p:cNvSpPr>
            <a:spLocks/>
          </p:cNvSpPr>
          <p:nvPr/>
        </p:nvSpPr>
        <p:spPr bwMode="auto">
          <a:xfrm>
            <a:off x="588963" y="2997200"/>
            <a:ext cx="11017250" cy="130175"/>
          </a:xfrm>
          <a:custGeom>
            <a:avLst/>
            <a:gdLst>
              <a:gd name="T0" fmla="*/ 2919 w 2935"/>
              <a:gd name="T1" fmla="*/ 32 h 32"/>
              <a:gd name="T2" fmla="*/ 16 w 2935"/>
              <a:gd name="T3" fmla="*/ 32 h 32"/>
              <a:gd name="T4" fmla="*/ 0 w 2935"/>
              <a:gd name="T5" fmla="*/ 16 h 32"/>
              <a:gd name="T6" fmla="*/ 16 w 2935"/>
              <a:gd name="T7" fmla="*/ 0 h 32"/>
              <a:gd name="T8" fmla="*/ 2919 w 2935"/>
              <a:gd name="T9" fmla="*/ 0 h 32"/>
              <a:gd name="T10" fmla="*/ 2935 w 2935"/>
              <a:gd name="T11" fmla="*/ 16 h 32"/>
              <a:gd name="T12" fmla="*/ 2919 w 2935"/>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935" h="32">
                <a:moveTo>
                  <a:pt x="2919" y="32"/>
                </a:moveTo>
                <a:cubicBezTo>
                  <a:pt x="16" y="32"/>
                  <a:pt x="16" y="32"/>
                  <a:pt x="16" y="32"/>
                </a:cubicBezTo>
                <a:cubicBezTo>
                  <a:pt x="7" y="32"/>
                  <a:pt x="0" y="25"/>
                  <a:pt x="0" y="16"/>
                </a:cubicBezTo>
                <a:cubicBezTo>
                  <a:pt x="0" y="7"/>
                  <a:pt x="7" y="0"/>
                  <a:pt x="16" y="0"/>
                </a:cubicBezTo>
                <a:cubicBezTo>
                  <a:pt x="2919" y="0"/>
                  <a:pt x="2919" y="0"/>
                  <a:pt x="2919" y="0"/>
                </a:cubicBezTo>
                <a:cubicBezTo>
                  <a:pt x="2927" y="0"/>
                  <a:pt x="2935" y="7"/>
                  <a:pt x="2935" y="16"/>
                </a:cubicBezTo>
                <a:cubicBezTo>
                  <a:pt x="2935" y="25"/>
                  <a:pt x="2927" y="32"/>
                  <a:pt x="2919" y="32"/>
                </a:cubicBezTo>
                <a:close/>
              </a:path>
            </a:pathLst>
          </a:custGeom>
          <a:solidFill>
            <a:srgbClr val="DADAD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2093" name="Resim 2092"/>
          <p:cNvPicPr>
            <a:picLocks noChangeAspect="1"/>
          </p:cNvPicPr>
          <p:nvPr/>
        </p:nvPicPr>
        <p:blipFill>
          <a:blip r:embed="rId4"/>
          <a:stretch>
            <a:fillRect/>
          </a:stretch>
        </p:blipFill>
        <p:spPr>
          <a:xfrm>
            <a:off x="2168944" y="2255902"/>
            <a:ext cx="1620000" cy="1620000"/>
          </a:xfrm>
          <a:prstGeom prst="rect">
            <a:avLst/>
          </a:prstGeom>
        </p:spPr>
      </p:pic>
      <p:pic>
        <p:nvPicPr>
          <p:cNvPr id="2097" name="Resim 2096"/>
          <p:cNvPicPr>
            <a:picLocks noChangeAspect="1"/>
          </p:cNvPicPr>
          <p:nvPr/>
        </p:nvPicPr>
        <p:blipFill>
          <a:blip r:embed="rId5"/>
          <a:stretch>
            <a:fillRect/>
          </a:stretch>
        </p:blipFill>
        <p:spPr>
          <a:xfrm>
            <a:off x="4238634" y="2260222"/>
            <a:ext cx="1628901" cy="1620000"/>
          </a:xfrm>
          <a:prstGeom prst="rect">
            <a:avLst/>
          </a:prstGeom>
        </p:spPr>
      </p:pic>
      <p:pic>
        <p:nvPicPr>
          <p:cNvPr id="2102" name="Resim 2101"/>
          <p:cNvPicPr>
            <a:picLocks noChangeAspect="1"/>
          </p:cNvPicPr>
          <p:nvPr/>
        </p:nvPicPr>
        <p:blipFill>
          <a:blip r:embed="rId6"/>
          <a:stretch>
            <a:fillRect/>
          </a:stretch>
        </p:blipFill>
        <p:spPr>
          <a:xfrm>
            <a:off x="6317225" y="2263807"/>
            <a:ext cx="1628901" cy="1620000"/>
          </a:xfrm>
          <a:prstGeom prst="rect">
            <a:avLst/>
          </a:prstGeom>
        </p:spPr>
      </p:pic>
      <p:pic>
        <p:nvPicPr>
          <p:cNvPr id="2104" name="Resim 2103"/>
          <p:cNvPicPr>
            <a:picLocks noChangeAspect="1"/>
          </p:cNvPicPr>
          <p:nvPr/>
        </p:nvPicPr>
        <p:blipFill>
          <a:blip r:embed="rId7"/>
          <a:stretch>
            <a:fillRect/>
          </a:stretch>
        </p:blipFill>
        <p:spPr>
          <a:xfrm>
            <a:off x="8405441" y="2263807"/>
            <a:ext cx="1628901" cy="1620000"/>
          </a:xfrm>
          <a:prstGeom prst="rect">
            <a:avLst/>
          </a:prstGeom>
        </p:spPr>
      </p:pic>
      <p:sp>
        <p:nvSpPr>
          <p:cNvPr id="97" name="Metin kutusu 96"/>
          <p:cNvSpPr txBox="1"/>
          <p:nvPr/>
        </p:nvSpPr>
        <p:spPr>
          <a:xfrm>
            <a:off x="2320943" y="4079258"/>
            <a:ext cx="1316002" cy="523220"/>
          </a:xfrm>
          <a:prstGeom prst="rect">
            <a:avLst/>
          </a:prstGeom>
          <a:noFill/>
        </p:spPr>
        <p:txBody>
          <a:bodyPr wrap="none" rtlCol="0">
            <a:spAutoFit/>
          </a:bodyPr>
          <a:lstStyle/>
          <a:p>
            <a:pPr algn="ctr"/>
            <a:r>
              <a:rPr lang="tr-TR" sz="1400" b="1" dirty="0">
                <a:solidFill>
                  <a:srgbClr val="E61F4F"/>
                </a:solidFill>
              </a:rPr>
              <a:t>İNTERNET VE</a:t>
            </a:r>
          </a:p>
          <a:p>
            <a:pPr algn="ctr"/>
            <a:r>
              <a:rPr lang="tr-TR" sz="1400" b="1" dirty="0">
                <a:solidFill>
                  <a:srgbClr val="E61F4F"/>
                </a:solidFill>
              </a:rPr>
              <a:t>SOSYAL MEDYA</a:t>
            </a:r>
          </a:p>
        </p:txBody>
      </p:sp>
      <p:sp>
        <p:nvSpPr>
          <p:cNvPr id="98" name="Metin kutusu 97"/>
          <p:cNvSpPr txBox="1"/>
          <p:nvPr/>
        </p:nvSpPr>
        <p:spPr>
          <a:xfrm>
            <a:off x="4575872" y="4078555"/>
            <a:ext cx="954428" cy="523220"/>
          </a:xfrm>
          <a:prstGeom prst="rect">
            <a:avLst/>
          </a:prstGeom>
          <a:noFill/>
        </p:spPr>
        <p:txBody>
          <a:bodyPr wrap="none" rtlCol="0">
            <a:spAutoFit/>
          </a:bodyPr>
          <a:lstStyle/>
          <a:p>
            <a:pPr algn="ctr"/>
            <a:r>
              <a:rPr lang="tr-TR" sz="1400" b="1" dirty="0">
                <a:solidFill>
                  <a:srgbClr val="231F20"/>
                </a:solidFill>
              </a:rPr>
              <a:t>TELEFON</a:t>
            </a:r>
          </a:p>
          <a:p>
            <a:pPr algn="ctr"/>
            <a:r>
              <a:rPr lang="tr-TR" sz="1400" b="1" dirty="0">
                <a:solidFill>
                  <a:srgbClr val="231F20"/>
                </a:solidFill>
              </a:rPr>
              <a:t>VE TABLET</a:t>
            </a:r>
          </a:p>
        </p:txBody>
      </p:sp>
      <p:sp>
        <p:nvSpPr>
          <p:cNvPr id="99" name="Metin kutusu 98"/>
          <p:cNvSpPr txBox="1"/>
          <p:nvPr/>
        </p:nvSpPr>
        <p:spPr>
          <a:xfrm>
            <a:off x="6622997" y="4078839"/>
            <a:ext cx="1130567" cy="523220"/>
          </a:xfrm>
          <a:prstGeom prst="rect">
            <a:avLst/>
          </a:prstGeom>
          <a:noFill/>
        </p:spPr>
        <p:txBody>
          <a:bodyPr wrap="none" rtlCol="0">
            <a:spAutoFit/>
          </a:bodyPr>
          <a:lstStyle/>
          <a:p>
            <a:pPr algn="ctr"/>
            <a:r>
              <a:rPr lang="tr-TR" sz="1400" b="1" dirty="0">
                <a:solidFill>
                  <a:srgbClr val="FAB529"/>
                </a:solidFill>
              </a:rPr>
              <a:t>OYUN</a:t>
            </a:r>
          </a:p>
          <a:p>
            <a:pPr algn="ctr"/>
            <a:r>
              <a:rPr lang="tr-TR" sz="1400" b="1" dirty="0">
                <a:solidFill>
                  <a:srgbClr val="FAB529"/>
                </a:solidFill>
              </a:rPr>
              <a:t>KONSOLLARI</a:t>
            </a:r>
          </a:p>
        </p:txBody>
      </p:sp>
      <p:sp>
        <p:nvSpPr>
          <p:cNvPr id="100" name="Metin kutusu 99"/>
          <p:cNvSpPr txBox="1"/>
          <p:nvPr/>
        </p:nvSpPr>
        <p:spPr>
          <a:xfrm>
            <a:off x="8604419" y="4078136"/>
            <a:ext cx="1316002" cy="523220"/>
          </a:xfrm>
          <a:prstGeom prst="rect">
            <a:avLst/>
          </a:prstGeom>
          <a:noFill/>
        </p:spPr>
        <p:txBody>
          <a:bodyPr wrap="none" rtlCol="0">
            <a:spAutoFit/>
          </a:bodyPr>
          <a:lstStyle/>
          <a:p>
            <a:pPr algn="ctr"/>
            <a:r>
              <a:rPr lang="tr-TR" sz="1400" b="1" dirty="0">
                <a:solidFill>
                  <a:srgbClr val="11A74F"/>
                </a:solidFill>
              </a:rPr>
              <a:t>BİLGİSAYAR</a:t>
            </a:r>
          </a:p>
          <a:p>
            <a:pPr algn="ctr"/>
            <a:r>
              <a:rPr lang="tr-TR" sz="1400" b="1" dirty="0">
                <a:solidFill>
                  <a:srgbClr val="11A74F"/>
                </a:solidFill>
              </a:rPr>
              <a:t>VE TELEVİZYON</a:t>
            </a:r>
          </a:p>
        </p:txBody>
      </p:sp>
    </p:spTree>
    <p:extLst>
      <p:ext uri="{BB962C8B-B14F-4D97-AF65-F5344CB8AC3E}">
        <p14:creationId xmlns:p14="http://schemas.microsoft.com/office/powerpoint/2010/main" val="345988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250"/>
                                        <p:tgtEl>
                                          <p:spTgt spid="75"/>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092"/>
                                        </p:tgtEl>
                                        <p:attrNameLst>
                                          <p:attrName>style.visibility</p:attrName>
                                        </p:attrNameLst>
                                      </p:cBhvr>
                                      <p:to>
                                        <p:strVal val="visible"/>
                                      </p:to>
                                    </p:set>
                                    <p:animEffect transition="in" filter="wipe(left)">
                                      <p:cBhvr>
                                        <p:cTn id="18" dur="750"/>
                                        <p:tgtEl>
                                          <p:spTgt spid="2092"/>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250"/>
                            </p:stCondLst>
                            <p:childTnLst>
                              <p:par>
                                <p:cTn id="23" presetID="53" presetClass="entr" presetSubtype="16" fill="hold" nodeType="afterEffect">
                                  <p:stCondLst>
                                    <p:cond delay="0"/>
                                  </p:stCondLst>
                                  <p:childTnLst>
                                    <p:set>
                                      <p:cBhvr>
                                        <p:cTn id="24" dur="1" fill="hold">
                                          <p:stCondLst>
                                            <p:cond delay="0"/>
                                          </p:stCondLst>
                                        </p:cTn>
                                        <p:tgtEl>
                                          <p:spTgt spid="2093"/>
                                        </p:tgtEl>
                                        <p:attrNameLst>
                                          <p:attrName>style.visibility</p:attrName>
                                        </p:attrNameLst>
                                      </p:cBhvr>
                                      <p:to>
                                        <p:strVal val="visible"/>
                                      </p:to>
                                    </p:set>
                                    <p:anim calcmode="lin" valueType="num">
                                      <p:cBhvr>
                                        <p:cTn id="25" dur="250" fill="hold"/>
                                        <p:tgtEl>
                                          <p:spTgt spid="2093"/>
                                        </p:tgtEl>
                                        <p:attrNameLst>
                                          <p:attrName>ppt_w</p:attrName>
                                        </p:attrNameLst>
                                      </p:cBhvr>
                                      <p:tavLst>
                                        <p:tav tm="0">
                                          <p:val>
                                            <p:fltVal val="0"/>
                                          </p:val>
                                        </p:tav>
                                        <p:tav tm="100000">
                                          <p:val>
                                            <p:strVal val="#ppt_w"/>
                                          </p:val>
                                        </p:tav>
                                      </p:tavLst>
                                    </p:anim>
                                    <p:anim calcmode="lin" valueType="num">
                                      <p:cBhvr>
                                        <p:cTn id="26" dur="250" fill="hold"/>
                                        <p:tgtEl>
                                          <p:spTgt spid="2093"/>
                                        </p:tgtEl>
                                        <p:attrNameLst>
                                          <p:attrName>ppt_h</p:attrName>
                                        </p:attrNameLst>
                                      </p:cBhvr>
                                      <p:tavLst>
                                        <p:tav tm="0">
                                          <p:val>
                                            <p:fltVal val="0"/>
                                          </p:val>
                                        </p:tav>
                                        <p:tav tm="100000">
                                          <p:val>
                                            <p:strVal val="#ppt_h"/>
                                          </p:val>
                                        </p:tav>
                                      </p:tavLst>
                                    </p:anim>
                                    <p:animEffect transition="in" filter="fade">
                                      <p:cBhvr>
                                        <p:cTn id="27" dur="250"/>
                                        <p:tgtEl>
                                          <p:spTgt spid="2093"/>
                                        </p:tgtEl>
                                      </p:cBhvr>
                                    </p:animEffec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2097"/>
                                        </p:tgtEl>
                                        <p:attrNameLst>
                                          <p:attrName>style.visibility</p:attrName>
                                        </p:attrNameLst>
                                      </p:cBhvr>
                                      <p:to>
                                        <p:strVal val="visible"/>
                                      </p:to>
                                    </p:set>
                                    <p:anim calcmode="lin" valueType="num">
                                      <p:cBhvr>
                                        <p:cTn id="31" dur="250" fill="hold"/>
                                        <p:tgtEl>
                                          <p:spTgt spid="2097"/>
                                        </p:tgtEl>
                                        <p:attrNameLst>
                                          <p:attrName>ppt_w</p:attrName>
                                        </p:attrNameLst>
                                      </p:cBhvr>
                                      <p:tavLst>
                                        <p:tav tm="0">
                                          <p:val>
                                            <p:fltVal val="0"/>
                                          </p:val>
                                        </p:tav>
                                        <p:tav tm="100000">
                                          <p:val>
                                            <p:strVal val="#ppt_w"/>
                                          </p:val>
                                        </p:tav>
                                      </p:tavLst>
                                    </p:anim>
                                    <p:anim calcmode="lin" valueType="num">
                                      <p:cBhvr>
                                        <p:cTn id="32" dur="250" fill="hold"/>
                                        <p:tgtEl>
                                          <p:spTgt spid="2097"/>
                                        </p:tgtEl>
                                        <p:attrNameLst>
                                          <p:attrName>ppt_h</p:attrName>
                                        </p:attrNameLst>
                                      </p:cBhvr>
                                      <p:tavLst>
                                        <p:tav tm="0">
                                          <p:val>
                                            <p:fltVal val="0"/>
                                          </p:val>
                                        </p:tav>
                                        <p:tav tm="100000">
                                          <p:val>
                                            <p:strVal val="#ppt_h"/>
                                          </p:val>
                                        </p:tav>
                                      </p:tavLst>
                                    </p:anim>
                                    <p:animEffect transition="in" filter="fade">
                                      <p:cBhvr>
                                        <p:cTn id="33" dur="250"/>
                                        <p:tgtEl>
                                          <p:spTgt spid="2097"/>
                                        </p:tgtEl>
                                      </p:cBhvr>
                                    </p:animEffect>
                                  </p:childTnLst>
                                </p:cTn>
                              </p:par>
                            </p:childTnLst>
                          </p:cTn>
                        </p:par>
                        <p:par>
                          <p:cTn id="34" fill="hold">
                            <p:stCondLst>
                              <p:cond delay="1750"/>
                            </p:stCondLst>
                            <p:childTnLst>
                              <p:par>
                                <p:cTn id="35" presetID="53" presetClass="entr" presetSubtype="16" fill="hold" nodeType="afterEffect">
                                  <p:stCondLst>
                                    <p:cond delay="0"/>
                                  </p:stCondLst>
                                  <p:childTnLst>
                                    <p:set>
                                      <p:cBhvr>
                                        <p:cTn id="36" dur="1" fill="hold">
                                          <p:stCondLst>
                                            <p:cond delay="0"/>
                                          </p:stCondLst>
                                        </p:cTn>
                                        <p:tgtEl>
                                          <p:spTgt spid="2102"/>
                                        </p:tgtEl>
                                        <p:attrNameLst>
                                          <p:attrName>style.visibility</p:attrName>
                                        </p:attrNameLst>
                                      </p:cBhvr>
                                      <p:to>
                                        <p:strVal val="visible"/>
                                      </p:to>
                                    </p:set>
                                    <p:anim calcmode="lin" valueType="num">
                                      <p:cBhvr>
                                        <p:cTn id="37" dur="250" fill="hold"/>
                                        <p:tgtEl>
                                          <p:spTgt spid="2102"/>
                                        </p:tgtEl>
                                        <p:attrNameLst>
                                          <p:attrName>ppt_w</p:attrName>
                                        </p:attrNameLst>
                                      </p:cBhvr>
                                      <p:tavLst>
                                        <p:tav tm="0">
                                          <p:val>
                                            <p:fltVal val="0"/>
                                          </p:val>
                                        </p:tav>
                                        <p:tav tm="100000">
                                          <p:val>
                                            <p:strVal val="#ppt_w"/>
                                          </p:val>
                                        </p:tav>
                                      </p:tavLst>
                                    </p:anim>
                                    <p:anim calcmode="lin" valueType="num">
                                      <p:cBhvr>
                                        <p:cTn id="38" dur="250" fill="hold"/>
                                        <p:tgtEl>
                                          <p:spTgt spid="2102"/>
                                        </p:tgtEl>
                                        <p:attrNameLst>
                                          <p:attrName>ppt_h</p:attrName>
                                        </p:attrNameLst>
                                      </p:cBhvr>
                                      <p:tavLst>
                                        <p:tav tm="0">
                                          <p:val>
                                            <p:fltVal val="0"/>
                                          </p:val>
                                        </p:tav>
                                        <p:tav tm="100000">
                                          <p:val>
                                            <p:strVal val="#ppt_h"/>
                                          </p:val>
                                        </p:tav>
                                      </p:tavLst>
                                    </p:anim>
                                    <p:animEffect transition="in" filter="fade">
                                      <p:cBhvr>
                                        <p:cTn id="39" dur="250"/>
                                        <p:tgtEl>
                                          <p:spTgt spid="2102"/>
                                        </p:tgtEl>
                                      </p:cBhvr>
                                    </p:animEffect>
                                  </p:childTnLst>
                                </p:cTn>
                              </p:par>
                            </p:childTnLst>
                          </p:cTn>
                        </p:par>
                        <p:par>
                          <p:cTn id="40" fill="hold">
                            <p:stCondLst>
                              <p:cond delay="2000"/>
                            </p:stCondLst>
                            <p:childTnLst>
                              <p:par>
                                <p:cTn id="41" presetID="53" presetClass="entr" presetSubtype="16" fill="hold" nodeType="afterEffect">
                                  <p:stCondLst>
                                    <p:cond delay="0"/>
                                  </p:stCondLst>
                                  <p:childTnLst>
                                    <p:set>
                                      <p:cBhvr>
                                        <p:cTn id="42" dur="1" fill="hold">
                                          <p:stCondLst>
                                            <p:cond delay="0"/>
                                          </p:stCondLst>
                                        </p:cTn>
                                        <p:tgtEl>
                                          <p:spTgt spid="2104"/>
                                        </p:tgtEl>
                                        <p:attrNameLst>
                                          <p:attrName>style.visibility</p:attrName>
                                        </p:attrNameLst>
                                      </p:cBhvr>
                                      <p:to>
                                        <p:strVal val="visible"/>
                                      </p:to>
                                    </p:set>
                                    <p:anim calcmode="lin" valueType="num">
                                      <p:cBhvr>
                                        <p:cTn id="43" dur="250" fill="hold"/>
                                        <p:tgtEl>
                                          <p:spTgt spid="2104"/>
                                        </p:tgtEl>
                                        <p:attrNameLst>
                                          <p:attrName>ppt_w</p:attrName>
                                        </p:attrNameLst>
                                      </p:cBhvr>
                                      <p:tavLst>
                                        <p:tav tm="0">
                                          <p:val>
                                            <p:fltVal val="0"/>
                                          </p:val>
                                        </p:tav>
                                        <p:tav tm="100000">
                                          <p:val>
                                            <p:strVal val="#ppt_w"/>
                                          </p:val>
                                        </p:tav>
                                      </p:tavLst>
                                    </p:anim>
                                    <p:anim calcmode="lin" valueType="num">
                                      <p:cBhvr>
                                        <p:cTn id="44" dur="250" fill="hold"/>
                                        <p:tgtEl>
                                          <p:spTgt spid="2104"/>
                                        </p:tgtEl>
                                        <p:attrNameLst>
                                          <p:attrName>ppt_h</p:attrName>
                                        </p:attrNameLst>
                                      </p:cBhvr>
                                      <p:tavLst>
                                        <p:tav tm="0">
                                          <p:val>
                                            <p:fltVal val="0"/>
                                          </p:val>
                                        </p:tav>
                                        <p:tav tm="100000">
                                          <p:val>
                                            <p:strVal val="#ppt_h"/>
                                          </p:val>
                                        </p:tav>
                                      </p:tavLst>
                                    </p:anim>
                                    <p:animEffect transition="in" filter="fade">
                                      <p:cBhvr>
                                        <p:cTn id="45" dur="250"/>
                                        <p:tgtEl>
                                          <p:spTgt spid="2104"/>
                                        </p:tgtEl>
                                      </p:cBhvr>
                                    </p:animEffect>
                                  </p:childTnLst>
                                </p:cTn>
                              </p:par>
                            </p:childTnLst>
                          </p:cTn>
                        </p:par>
                        <p:par>
                          <p:cTn id="46" fill="hold">
                            <p:stCondLst>
                              <p:cond delay="2250"/>
                            </p:stCondLst>
                            <p:childTnLst>
                              <p:par>
                                <p:cTn id="47" presetID="10" presetClass="entr" presetSubtype="0" fill="hold" grpId="0" nodeType="after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fade">
                                      <p:cBhvr>
                                        <p:cTn id="49" dur="250"/>
                                        <p:tgtEl>
                                          <p:spTgt spid="97"/>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98"/>
                                        </p:tgtEl>
                                        <p:attrNameLst>
                                          <p:attrName>style.visibility</p:attrName>
                                        </p:attrNameLst>
                                      </p:cBhvr>
                                      <p:to>
                                        <p:strVal val="visible"/>
                                      </p:to>
                                    </p:set>
                                    <p:animEffect transition="in" filter="fade">
                                      <p:cBhvr>
                                        <p:cTn id="53" dur="250"/>
                                        <p:tgtEl>
                                          <p:spTgt spid="98"/>
                                        </p:tgtEl>
                                      </p:cBhvr>
                                    </p:animEffect>
                                  </p:childTnLst>
                                </p:cTn>
                              </p:par>
                            </p:childTnLst>
                          </p:cTn>
                        </p:par>
                        <p:par>
                          <p:cTn id="54" fill="hold">
                            <p:stCondLst>
                              <p:cond delay="2750"/>
                            </p:stCondLst>
                            <p:childTnLst>
                              <p:par>
                                <p:cTn id="55" presetID="10" presetClass="entr" presetSubtype="0" fill="hold" grpId="0" nodeType="after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fade">
                                      <p:cBhvr>
                                        <p:cTn id="57" dur="250"/>
                                        <p:tgtEl>
                                          <p:spTgt spid="99"/>
                                        </p:tgtEl>
                                      </p:cBhvr>
                                    </p:animEffect>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100"/>
                                        </p:tgtEl>
                                        <p:attrNameLst>
                                          <p:attrName>style.visibility</p:attrName>
                                        </p:attrNameLst>
                                      </p:cBhvr>
                                      <p:to>
                                        <p:strVal val="visible"/>
                                      </p:to>
                                    </p:set>
                                    <p:animEffect transition="in" filter="fade">
                                      <p:cBhvr>
                                        <p:cTn id="61" dur="25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5" grpId="0" animBg="1"/>
      <p:bldP spid="2092" grpId="0" animBg="1"/>
      <p:bldP spid="97" grpId="0"/>
      <p:bldP spid="98" grpId="0"/>
      <p:bldP spid="99" grpId="0"/>
      <p:bldP spid="1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930781" y="659519"/>
            <a:ext cx="10337011" cy="1323439"/>
          </a:xfrm>
          <a:prstGeom prst="rect">
            <a:avLst/>
          </a:prstGeom>
          <a:noFill/>
        </p:spPr>
        <p:txBody>
          <a:bodyPr wrap="square" rtlCol="0">
            <a:spAutoFit/>
          </a:bodyPr>
          <a:lstStyle/>
          <a:p>
            <a:pPr algn="ctr"/>
            <a:r>
              <a:rPr lang="tr-TR" sz="4000" b="1" dirty="0"/>
              <a:t>Cep Telefonun Yoğun Kullanımı</a:t>
            </a:r>
          </a:p>
          <a:p>
            <a:pPr algn="ctr"/>
            <a:r>
              <a:rPr lang="tr-TR" sz="4000" b="1" dirty="0"/>
              <a:t>ile Baş Etmek İçin</a:t>
            </a:r>
          </a:p>
        </p:txBody>
      </p:sp>
      <p:grpSp>
        <p:nvGrpSpPr>
          <p:cNvPr id="6" name="Grup 5"/>
          <p:cNvGrpSpPr/>
          <p:nvPr/>
        </p:nvGrpSpPr>
        <p:grpSpPr>
          <a:xfrm>
            <a:off x="1985232" y="2366974"/>
            <a:ext cx="3102447" cy="720000"/>
            <a:chOff x="1376362" y="2393451"/>
            <a:chExt cx="3102447" cy="720000"/>
          </a:xfrm>
        </p:grpSpPr>
        <p:sp>
          <p:nvSpPr>
            <p:cNvPr id="83" name="Dikdörtgen 82"/>
            <p:cNvSpPr/>
            <p:nvPr/>
          </p:nvSpPr>
          <p:spPr>
            <a:xfrm>
              <a:off x="2096362" y="2504787"/>
              <a:ext cx="2382447" cy="584775"/>
            </a:xfrm>
            <a:prstGeom prst="rect">
              <a:avLst/>
            </a:prstGeom>
          </p:spPr>
          <p:txBody>
            <a:bodyPr wrap="none">
              <a:spAutoFit/>
            </a:bodyPr>
            <a:lstStyle/>
            <a:p>
              <a:r>
                <a:rPr lang="tr-TR" sz="1600" b="1" dirty="0">
                  <a:solidFill>
                    <a:schemeClr val="tx1">
                      <a:lumMod val="65000"/>
                      <a:lumOff val="35000"/>
                    </a:schemeClr>
                  </a:solidFill>
                </a:rPr>
                <a:t>Cep telefonu kullandığınız</a:t>
              </a:r>
            </a:p>
            <a:p>
              <a:r>
                <a:rPr lang="tr-TR" sz="1600" b="1" dirty="0">
                  <a:solidFill>
                    <a:schemeClr val="tx1">
                      <a:lumMod val="65000"/>
                      <a:lumOff val="35000"/>
                    </a:schemeClr>
                  </a:solidFill>
                </a:rPr>
                <a:t>zamanları gözlemleyin.</a:t>
              </a:r>
            </a:p>
          </p:txBody>
        </p:sp>
        <p:pic>
          <p:nvPicPr>
            <p:cNvPr id="4" name="Resim 3"/>
            <p:cNvPicPr>
              <a:picLocks noChangeAspect="1"/>
            </p:cNvPicPr>
            <p:nvPr/>
          </p:nvPicPr>
          <p:blipFill>
            <a:blip r:embed="rId3"/>
            <a:stretch>
              <a:fillRect/>
            </a:stretch>
          </p:blipFill>
          <p:spPr>
            <a:xfrm>
              <a:off x="1376362" y="2393451"/>
              <a:ext cx="720000" cy="720000"/>
            </a:xfrm>
            <a:prstGeom prst="rect">
              <a:avLst/>
            </a:prstGeom>
          </p:spPr>
        </p:pic>
      </p:grpSp>
      <p:grpSp>
        <p:nvGrpSpPr>
          <p:cNvPr id="2086" name="Grup 2085"/>
          <p:cNvGrpSpPr/>
          <p:nvPr/>
        </p:nvGrpSpPr>
        <p:grpSpPr>
          <a:xfrm>
            <a:off x="5501088" y="2384247"/>
            <a:ext cx="4437444" cy="720000"/>
            <a:chOff x="5429481" y="2437174"/>
            <a:chExt cx="4437444" cy="720000"/>
          </a:xfrm>
        </p:grpSpPr>
        <p:pic>
          <p:nvPicPr>
            <p:cNvPr id="5" name="Resim 4"/>
            <p:cNvPicPr>
              <a:picLocks noChangeAspect="1"/>
            </p:cNvPicPr>
            <p:nvPr/>
          </p:nvPicPr>
          <p:blipFill>
            <a:blip r:embed="rId4"/>
            <a:stretch>
              <a:fillRect/>
            </a:stretch>
          </p:blipFill>
          <p:spPr>
            <a:xfrm>
              <a:off x="5429481" y="2437174"/>
              <a:ext cx="571304" cy="720000"/>
            </a:xfrm>
            <a:prstGeom prst="rect">
              <a:avLst/>
            </a:prstGeom>
          </p:spPr>
        </p:pic>
        <p:sp>
          <p:nvSpPr>
            <p:cNvPr id="90" name="Dikdörtgen 89"/>
            <p:cNvSpPr/>
            <p:nvPr/>
          </p:nvSpPr>
          <p:spPr>
            <a:xfrm>
              <a:off x="6000785" y="2504786"/>
              <a:ext cx="3866140" cy="584775"/>
            </a:xfrm>
            <a:prstGeom prst="rect">
              <a:avLst/>
            </a:prstGeom>
          </p:spPr>
          <p:txBody>
            <a:bodyPr wrap="square">
              <a:spAutoFit/>
            </a:bodyPr>
            <a:lstStyle/>
            <a:p>
              <a:r>
                <a:rPr lang="tr-TR" sz="1600" b="1" dirty="0">
                  <a:solidFill>
                    <a:schemeClr val="tx1">
                      <a:lumMod val="65000"/>
                      <a:lumOff val="35000"/>
                    </a:schemeClr>
                  </a:solidFill>
                </a:rPr>
                <a:t>Cep telefonu ile yapmakta olduğunuz</a:t>
              </a:r>
            </a:p>
            <a:p>
              <a:r>
                <a:rPr lang="tr-TR" sz="1600" b="1" dirty="0">
                  <a:solidFill>
                    <a:schemeClr val="tx1">
                      <a:lumMod val="65000"/>
                      <a:lumOff val="35000"/>
                    </a:schemeClr>
                  </a:solidFill>
                </a:rPr>
                <a:t>en önemsiz aktiviteyi azaltarak işe başlayın.</a:t>
              </a:r>
            </a:p>
          </p:txBody>
        </p:sp>
      </p:grpSp>
      <p:sp>
        <p:nvSpPr>
          <p:cNvPr id="93" name="Line 64"/>
          <p:cNvSpPr>
            <a:spLocks noChangeShapeType="1"/>
          </p:cNvSpPr>
          <p:nvPr/>
        </p:nvSpPr>
        <p:spPr bwMode="auto">
          <a:xfrm>
            <a:off x="1438293" y="3237112"/>
            <a:ext cx="9315415" cy="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2102" name="Grup 2101"/>
          <p:cNvGrpSpPr/>
          <p:nvPr/>
        </p:nvGrpSpPr>
        <p:grpSpPr>
          <a:xfrm>
            <a:off x="1200139" y="3880024"/>
            <a:ext cx="8738394" cy="1122286"/>
            <a:chOff x="1372737" y="4496413"/>
            <a:chExt cx="8018722" cy="751042"/>
          </a:xfrm>
        </p:grpSpPr>
        <p:pic>
          <p:nvPicPr>
            <p:cNvPr id="2093" name="Resim 2092"/>
            <p:cNvPicPr>
              <a:picLocks noChangeAspect="1"/>
            </p:cNvPicPr>
            <p:nvPr/>
          </p:nvPicPr>
          <p:blipFill>
            <a:blip r:embed="rId5"/>
            <a:stretch>
              <a:fillRect/>
            </a:stretch>
          </p:blipFill>
          <p:spPr>
            <a:xfrm>
              <a:off x="8553491" y="4527455"/>
              <a:ext cx="837968" cy="720000"/>
            </a:xfrm>
            <a:prstGeom prst="rect">
              <a:avLst/>
            </a:prstGeom>
          </p:spPr>
        </p:pic>
        <p:sp>
          <p:nvSpPr>
            <p:cNvPr id="99" name="Dikdörtgen 98"/>
            <p:cNvSpPr/>
            <p:nvPr/>
          </p:nvSpPr>
          <p:spPr>
            <a:xfrm>
              <a:off x="1372737" y="4496413"/>
              <a:ext cx="7180754" cy="597302"/>
            </a:xfrm>
            <a:prstGeom prst="rect">
              <a:avLst/>
            </a:prstGeom>
          </p:spPr>
          <p:txBody>
            <a:bodyPr wrap="none">
              <a:spAutoFit/>
            </a:bodyPr>
            <a:lstStyle/>
            <a:p>
              <a:pPr algn="r"/>
              <a:r>
                <a:rPr lang="tr-TR" sz="20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Yatağınıza gitmeden en son 30 dakika önce telefonunuzu kontrol edin.</a:t>
              </a:r>
              <a:endParaRPr lang="tr-TR"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r"/>
              <a:r>
                <a:rPr lang="tr-TR" sz="1600" b="1" dirty="0">
                  <a:solidFill>
                    <a:schemeClr val="tx1">
                      <a:lumMod val="65000"/>
                      <a:lumOff val="35000"/>
                    </a:schemeClr>
                  </a:solidFill>
                </a:rPr>
                <a:t>Eğer mesajlarınız, cevapsız aramalarınız varsa dönüş yapmak için ertesi</a:t>
              </a:r>
            </a:p>
            <a:p>
              <a:pPr algn="r"/>
              <a:r>
                <a:rPr lang="tr-TR" sz="1600" b="1" dirty="0">
                  <a:solidFill>
                    <a:schemeClr val="tx1">
                      <a:lumMod val="65000"/>
                      <a:lumOff val="35000"/>
                    </a:schemeClr>
                  </a:solidFill>
                </a:rPr>
                <a:t>günü bekleyin. Uyku düzeninizin bozulmamasına önem verin.</a:t>
              </a:r>
            </a:p>
          </p:txBody>
        </p:sp>
      </p:grpSp>
    </p:spTree>
    <p:extLst>
      <p:ext uri="{BB962C8B-B14F-4D97-AF65-F5344CB8AC3E}">
        <p14:creationId xmlns:p14="http://schemas.microsoft.com/office/powerpoint/2010/main" val="403094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50"/>
                                        <p:tgtEl>
                                          <p:spTgt spid="6"/>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6"/>
                                        </p:tgtEl>
                                        <p:attrNameLst>
                                          <p:attrName>style.visibility</p:attrName>
                                        </p:attrNameLst>
                                      </p:cBhvr>
                                      <p:to>
                                        <p:strVal val="visible"/>
                                      </p:to>
                                    </p:set>
                                    <p:animEffect transition="in" filter="fade">
                                      <p:cBhvr>
                                        <p:cTn id="19" dur="250"/>
                                        <p:tgtEl>
                                          <p:spTgt spid="2086"/>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250"/>
                                        <p:tgtEl>
                                          <p:spTgt spid="93"/>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2102"/>
                                        </p:tgtEl>
                                        <p:attrNameLst>
                                          <p:attrName>style.visibility</p:attrName>
                                        </p:attrNameLst>
                                      </p:cBhvr>
                                      <p:to>
                                        <p:strVal val="visible"/>
                                      </p:to>
                                    </p:set>
                                    <p:animEffect transition="in" filter="fade">
                                      <p:cBhvr>
                                        <p:cTn id="27" dur="250"/>
                                        <p:tgtEl>
                                          <p:spTgt spid="2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652463" y="568325"/>
            <a:ext cx="4800032" cy="830997"/>
          </a:xfrm>
          <a:prstGeom prst="rect">
            <a:avLst/>
          </a:prstGeom>
          <a:noFill/>
        </p:spPr>
        <p:txBody>
          <a:bodyPr wrap="none" rtlCol="0">
            <a:spAutoFit/>
          </a:bodyPr>
          <a:lstStyle/>
          <a:p>
            <a:r>
              <a:rPr lang="tr-TR" sz="4800" b="1" dirty="0"/>
              <a:t>Feyza’nın Hikayesi</a:t>
            </a:r>
          </a:p>
        </p:txBody>
      </p:sp>
      <p:sp>
        <p:nvSpPr>
          <p:cNvPr id="79" name="Oval 5"/>
          <p:cNvSpPr>
            <a:spLocks noChangeArrowheads="1"/>
          </p:cNvSpPr>
          <p:nvPr/>
        </p:nvSpPr>
        <p:spPr bwMode="auto">
          <a:xfrm>
            <a:off x="7896226" y="1556479"/>
            <a:ext cx="3144837" cy="3144836"/>
          </a:xfrm>
          <a:prstGeom prst="ellipse">
            <a:avLst/>
          </a:prstGeom>
          <a:noFill/>
          <a:ln w="241300" cap="flat">
            <a:solidFill>
              <a:srgbClr val="DADAD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0" name="Oval 6"/>
          <p:cNvSpPr>
            <a:spLocks noChangeArrowheads="1"/>
          </p:cNvSpPr>
          <p:nvPr/>
        </p:nvSpPr>
        <p:spPr bwMode="auto">
          <a:xfrm>
            <a:off x="8231974" y="1901853"/>
            <a:ext cx="2497991" cy="2499232"/>
          </a:xfrm>
          <a:prstGeom prst="ellipse">
            <a:avLst/>
          </a:prstGeom>
          <a:blipFill dpi="0" rotWithShape="1">
            <a:blip r:embed="rId3"/>
            <a:srcRect/>
            <a:stretch>
              <a:fillRect l="-47000" t="-18000" r="-31000" b="-18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652463" y="1358947"/>
            <a:ext cx="6029536" cy="1200329"/>
          </a:xfrm>
          <a:prstGeom prst="rect">
            <a:avLst/>
          </a:prstGeom>
        </p:spPr>
        <p:txBody>
          <a:bodyPr wrap="none">
            <a:spAutoFit/>
          </a:bodyPr>
          <a:lstStyle/>
          <a:p>
            <a:r>
              <a:rPr lang="tr-TR" dirty="0">
                <a:solidFill>
                  <a:schemeClr val="tx1">
                    <a:lumMod val="65000"/>
                    <a:lumOff val="35000"/>
                  </a:schemeClr>
                </a:solidFill>
              </a:rPr>
              <a:t>Feyza’nın son zamanlarda ailesiyle arası bozuktu.</a:t>
            </a:r>
          </a:p>
          <a:p>
            <a:r>
              <a:rPr lang="tr-TR" dirty="0">
                <a:solidFill>
                  <a:schemeClr val="tx1">
                    <a:lumMod val="65000"/>
                    <a:lumOff val="35000"/>
                  </a:schemeClr>
                </a:solidFill>
              </a:rPr>
              <a:t>Notlarındaki düşüş, ailesiyle sorun yaşamasına sebep oluyordu.</a:t>
            </a:r>
          </a:p>
          <a:p>
            <a:r>
              <a:rPr lang="tr-TR" dirty="0">
                <a:solidFill>
                  <a:schemeClr val="tx1">
                    <a:lumMod val="65000"/>
                    <a:lumOff val="35000"/>
                  </a:schemeClr>
                </a:solidFill>
              </a:rPr>
              <a:t>Ayrıca Feyza’nın hiçbir hobisi ve spor faaliyeti yoktu.</a:t>
            </a:r>
          </a:p>
          <a:p>
            <a:r>
              <a:rPr lang="tr-TR" dirty="0">
                <a:solidFill>
                  <a:schemeClr val="tx1">
                    <a:lumMod val="65000"/>
                    <a:lumOff val="35000"/>
                  </a:schemeClr>
                </a:solidFill>
              </a:rPr>
              <a:t>Yaz tatilinde yapacak bir şey bulamamaktan canı sıkılıyordu.</a:t>
            </a:r>
          </a:p>
        </p:txBody>
      </p:sp>
      <p:sp>
        <p:nvSpPr>
          <p:cNvPr id="81" name="Dikdörtgen 80"/>
          <p:cNvSpPr/>
          <p:nvPr/>
        </p:nvSpPr>
        <p:spPr>
          <a:xfrm>
            <a:off x="652463" y="2664499"/>
            <a:ext cx="5528758" cy="2031325"/>
          </a:xfrm>
          <a:prstGeom prst="rect">
            <a:avLst/>
          </a:prstGeom>
        </p:spPr>
        <p:txBody>
          <a:bodyPr wrap="none">
            <a:spAutoFit/>
          </a:bodyPr>
          <a:lstStyle/>
          <a:p>
            <a:r>
              <a:rPr lang="tr-TR" dirty="0">
                <a:solidFill>
                  <a:schemeClr val="tx1">
                    <a:lumMod val="65000"/>
                    <a:lumOff val="35000"/>
                  </a:schemeClr>
                </a:solidFill>
              </a:rPr>
              <a:t>Bir gün arkadaşı Ahmet’e bu sorunlarından bahsetti.</a:t>
            </a:r>
          </a:p>
          <a:p>
            <a:r>
              <a:rPr lang="tr-TR" dirty="0">
                <a:solidFill>
                  <a:schemeClr val="tx1">
                    <a:lumMod val="65000"/>
                    <a:lumOff val="35000"/>
                  </a:schemeClr>
                </a:solidFill>
              </a:rPr>
              <a:t>Ahmet evde sıkılmasına hiç gerek olmadığını ve bilgisayar</a:t>
            </a:r>
          </a:p>
          <a:p>
            <a:r>
              <a:rPr lang="tr-TR" dirty="0">
                <a:solidFill>
                  <a:schemeClr val="tx1">
                    <a:lumMod val="65000"/>
                    <a:lumOff val="35000"/>
                  </a:schemeClr>
                </a:solidFill>
              </a:rPr>
              <a:t>üzerinden karşılıklı oyun oynayabileceklerini anlattı.</a:t>
            </a:r>
          </a:p>
          <a:p>
            <a:r>
              <a:rPr lang="tr-TR" dirty="0">
                <a:solidFill>
                  <a:schemeClr val="tx1">
                    <a:lumMod val="65000"/>
                    <a:lumOff val="35000"/>
                  </a:schemeClr>
                </a:solidFill>
              </a:rPr>
              <a:t>Bu fikir önceleri Feyza’ya çok cazip gelmedi. Bilgisayar</a:t>
            </a:r>
          </a:p>
          <a:p>
            <a:r>
              <a:rPr lang="tr-TR" dirty="0">
                <a:solidFill>
                  <a:schemeClr val="tx1">
                    <a:lumMod val="65000"/>
                    <a:lumOff val="35000"/>
                  </a:schemeClr>
                </a:solidFill>
              </a:rPr>
              <a:t>oyunlarından çok fazla bir şey anlamıyordu. </a:t>
            </a:r>
          </a:p>
          <a:p>
            <a:r>
              <a:rPr lang="tr-TR" dirty="0">
                <a:solidFill>
                  <a:schemeClr val="tx1">
                    <a:lumMod val="65000"/>
                    <a:lumOff val="35000"/>
                  </a:schemeClr>
                </a:solidFill>
              </a:rPr>
              <a:t>Ama yaz tatilinde yapacak bir şey de bulamadığından</a:t>
            </a:r>
          </a:p>
          <a:p>
            <a:r>
              <a:rPr lang="tr-TR" dirty="0">
                <a:solidFill>
                  <a:schemeClr val="tx1">
                    <a:lumMod val="65000"/>
                    <a:lumOff val="35000"/>
                  </a:schemeClr>
                </a:solidFill>
              </a:rPr>
              <a:t>her gün bilgisayar oyunu oynamaya başladı. </a:t>
            </a:r>
          </a:p>
        </p:txBody>
      </p:sp>
    </p:spTree>
    <p:extLst>
      <p:ext uri="{BB962C8B-B14F-4D97-AF65-F5344CB8AC3E}">
        <p14:creationId xmlns:p14="http://schemas.microsoft.com/office/powerpoint/2010/main" val="229501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250"/>
                                        <p:tgtEl>
                                          <p:spTgt spid="79"/>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250"/>
                                        <p:tgtEl>
                                          <p:spTgt spid="8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50"/>
                                        <p:tgtEl>
                                          <p:spTgt spid="2"/>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2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9" grpId="0" animBg="1"/>
      <p:bldP spid="80" grpId="0" animBg="1"/>
      <p:bldP spid="2" grpId="0"/>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0" y="41474"/>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652463" y="568325"/>
            <a:ext cx="4800032" cy="830997"/>
          </a:xfrm>
          <a:prstGeom prst="rect">
            <a:avLst/>
          </a:prstGeom>
          <a:noFill/>
        </p:spPr>
        <p:txBody>
          <a:bodyPr wrap="none" rtlCol="0">
            <a:spAutoFit/>
          </a:bodyPr>
          <a:lstStyle/>
          <a:p>
            <a:r>
              <a:rPr lang="tr-TR" sz="4800" b="1" dirty="0"/>
              <a:t>Feyza’nın Hikayesi</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652463" y="1438047"/>
            <a:ext cx="6696000" cy="1477328"/>
          </a:xfrm>
          <a:prstGeom prst="rect">
            <a:avLst/>
          </a:prstGeom>
        </p:spPr>
        <p:txBody>
          <a:bodyPr wrap="none">
            <a:spAutoFit/>
          </a:bodyPr>
          <a:lstStyle/>
          <a:p>
            <a:r>
              <a:rPr lang="tr-TR" dirty="0">
                <a:solidFill>
                  <a:schemeClr val="tx1">
                    <a:lumMod val="65000"/>
                    <a:lumOff val="35000"/>
                  </a:schemeClr>
                </a:solidFill>
              </a:rPr>
              <a:t>Feyza oyunları oynarken yepyeni bir dünyaya dalıyor, gerçek hayattan,</a:t>
            </a:r>
          </a:p>
          <a:p>
            <a:r>
              <a:rPr lang="tr-TR" dirty="0">
                <a:solidFill>
                  <a:schemeClr val="tx1">
                    <a:lumMod val="65000"/>
                    <a:lumOff val="35000"/>
                  </a:schemeClr>
                </a:solidFill>
              </a:rPr>
              <a:t>derslerden, annesiyle yaşadığı tartışmalardan tamamen uzaklaştığını</a:t>
            </a:r>
          </a:p>
          <a:p>
            <a:r>
              <a:rPr lang="tr-TR" dirty="0">
                <a:solidFill>
                  <a:schemeClr val="tx1">
                    <a:lumMod val="65000"/>
                    <a:lumOff val="35000"/>
                  </a:schemeClr>
                </a:solidFill>
              </a:rPr>
              <a:t>hissediyordu. Feyza gittikçe daha çok oyun oynamak istiyor,</a:t>
            </a:r>
          </a:p>
          <a:p>
            <a:r>
              <a:rPr lang="tr-TR" dirty="0">
                <a:solidFill>
                  <a:schemeClr val="tx1">
                    <a:lumMod val="65000"/>
                    <a:lumOff val="35000"/>
                  </a:schemeClr>
                </a:solidFill>
              </a:rPr>
              <a:t>özellikle annesiyle tartıştığı zaman hemen odasına koşup</a:t>
            </a:r>
          </a:p>
          <a:p>
            <a:r>
              <a:rPr lang="tr-TR" dirty="0">
                <a:solidFill>
                  <a:schemeClr val="tx1">
                    <a:lumMod val="65000"/>
                    <a:lumOff val="35000"/>
                  </a:schemeClr>
                </a:solidFill>
              </a:rPr>
              <a:t>bir oyun açıyordu.</a:t>
            </a:r>
          </a:p>
        </p:txBody>
      </p:sp>
      <p:sp>
        <p:nvSpPr>
          <p:cNvPr id="78" name="Dikdörtgen 77"/>
          <p:cNvSpPr/>
          <p:nvPr/>
        </p:nvSpPr>
        <p:spPr>
          <a:xfrm>
            <a:off x="652463" y="3027921"/>
            <a:ext cx="6502718" cy="1015663"/>
          </a:xfrm>
          <a:prstGeom prst="rect">
            <a:avLst/>
          </a:prstGeom>
        </p:spPr>
        <p:txBody>
          <a:bodyPr wrap="square">
            <a:spAutoFit/>
          </a:bodyPr>
          <a:lstStyle/>
          <a:p>
            <a:r>
              <a:rPr lang="tr-TR" sz="2000" dirty="0">
                <a:solidFill>
                  <a:srgbClr val="E61F4F"/>
                </a:solidFill>
              </a:rPr>
              <a:t>Sizce öykümüzün kahramanı Feyza’nın bilgisayarıyla kurduğu dünyada </a:t>
            </a:r>
            <a:r>
              <a:rPr lang="tr-TR" sz="2000" u="sng" dirty="0">
                <a:solidFill>
                  <a:srgbClr val="E61F4F"/>
                </a:solidFill>
              </a:rPr>
              <a:t>teknoloji bağımlılığı süreçlerindeki hangi</a:t>
            </a:r>
          </a:p>
          <a:p>
            <a:r>
              <a:rPr lang="tr-TR" sz="2000" u="sng" dirty="0">
                <a:solidFill>
                  <a:srgbClr val="E61F4F"/>
                </a:solidFill>
              </a:rPr>
              <a:t>aşamaların belirtileri görülüyor?</a:t>
            </a:r>
          </a:p>
        </p:txBody>
      </p:sp>
      <p:sp>
        <p:nvSpPr>
          <p:cNvPr id="81" name="Oval 5"/>
          <p:cNvSpPr>
            <a:spLocks noChangeArrowheads="1"/>
          </p:cNvSpPr>
          <p:nvPr/>
        </p:nvSpPr>
        <p:spPr bwMode="auto">
          <a:xfrm>
            <a:off x="8880363" y="568325"/>
            <a:ext cx="3144837" cy="3144836"/>
          </a:xfrm>
          <a:prstGeom prst="ellipse">
            <a:avLst/>
          </a:prstGeom>
          <a:noFill/>
          <a:ln w="241300" cap="flat">
            <a:solidFill>
              <a:srgbClr val="DADAD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Oval 6"/>
          <p:cNvSpPr>
            <a:spLocks noChangeArrowheads="1"/>
          </p:cNvSpPr>
          <p:nvPr/>
        </p:nvSpPr>
        <p:spPr bwMode="auto">
          <a:xfrm>
            <a:off x="9203785" y="891127"/>
            <a:ext cx="2497991" cy="2499232"/>
          </a:xfrm>
          <a:prstGeom prst="ellipse">
            <a:avLst/>
          </a:prstGeom>
          <a:blipFill dpi="0" rotWithShape="1">
            <a:blip r:embed="rId3"/>
            <a:srcRect/>
            <a:stretch>
              <a:fillRect l="-47000" t="-18000" r="-31000" b="-18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pic>
        <p:nvPicPr>
          <p:cNvPr id="5" name="Resim 4">
            <a:extLst>
              <a:ext uri="{FF2B5EF4-FFF2-40B4-BE49-F238E27FC236}">
                <a16:creationId xmlns:a16="http://schemas.microsoft.com/office/drawing/2014/main" id="{84839BBC-4EAC-5D5F-4184-06676B085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8947" y="3502905"/>
            <a:ext cx="3144838" cy="2169609"/>
          </a:xfrm>
          <a:prstGeom prst="rect">
            <a:avLst/>
          </a:prstGeom>
        </p:spPr>
      </p:pic>
    </p:spTree>
    <p:extLst>
      <p:ext uri="{BB962C8B-B14F-4D97-AF65-F5344CB8AC3E}">
        <p14:creationId xmlns:p14="http://schemas.microsoft.com/office/powerpoint/2010/main" val="17575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250"/>
                                        <p:tgtEl>
                                          <p:spTgt spid="81"/>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250"/>
                                        <p:tgtEl>
                                          <p:spTgt spid="8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50"/>
                                        <p:tgtEl>
                                          <p:spTgt spid="2"/>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2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 grpId="0"/>
      <p:bldP spid="78" grpId="0"/>
      <p:bldP spid="81" grpId="0" animBg="1"/>
      <p:bldP spid="8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Resim 2084"/>
          <p:cNvPicPr>
            <a:picLocks noChangeAspect="1"/>
          </p:cNvPicPr>
          <p:nvPr/>
        </p:nvPicPr>
        <p:blipFill>
          <a:blip r:embed="rId3"/>
          <a:stretch>
            <a:fillRect/>
          </a:stretch>
        </p:blipFill>
        <p:spPr>
          <a:xfrm>
            <a:off x="9978405" y="568325"/>
            <a:ext cx="2228848" cy="4978616"/>
          </a:xfrm>
          <a:prstGeom prst="rect">
            <a:avLst/>
          </a:prstGeom>
        </p:spPr>
      </p:pic>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969963" y="728802"/>
            <a:ext cx="8410739" cy="769441"/>
          </a:xfrm>
          <a:prstGeom prst="rect">
            <a:avLst/>
          </a:prstGeom>
          <a:noFill/>
        </p:spPr>
        <p:txBody>
          <a:bodyPr wrap="square" rtlCol="0">
            <a:spAutoFit/>
          </a:bodyPr>
          <a:lstStyle/>
          <a:p>
            <a:r>
              <a:rPr lang="tr-TR" sz="4400" b="1" dirty="0"/>
              <a:t>Teknoloji ile İlişkin Nasıl Olmalı?</a:t>
            </a:r>
          </a:p>
        </p:txBody>
      </p:sp>
      <p:sp>
        <p:nvSpPr>
          <p:cNvPr id="93" name="Metin kutusu 92"/>
          <p:cNvSpPr txBox="1"/>
          <p:nvPr/>
        </p:nvSpPr>
        <p:spPr>
          <a:xfrm>
            <a:off x="494270" y="1887320"/>
            <a:ext cx="9391136" cy="3046988"/>
          </a:xfrm>
          <a:prstGeom prst="rect">
            <a:avLst/>
          </a:prstGeom>
          <a:noFill/>
        </p:spPr>
        <p:txBody>
          <a:bodyPr wrap="square" rtlCol="0">
            <a:spAutoFit/>
          </a:bodyPr>
          <a:lstStyle/>
          <a:p>
            <a:pPr marL="342900" indent="-342900">
              <a:buFont typeface="Wingdings" panose="05000000000000000000" pitchFamily="2" charset="2"/>
              <a:buChar char="v"/>
            </a:pPr>
            <a:r>
              <a:rPr lang="tr-TR" sz="2400" b="1" dirty="0">
                <a:solidFill>
                  <a:srgbClr val="C00000"/>
                </a:solidFill>
              </a:rPr>
              <a:t>Spora ve hobilere vakit ayır</a:t>
            </a:r>
            <a:r>
              <a:rPr lang="tr-TR" sz="2400" dirty="0">
                <a:solidFill>
                  <a:schemeClr val="tx1">
                    <a:lumMod val="65000"/>
                    <a:lumOff val="35000"/>
                  </a:schemeClr>
                </a:solidFill>
              </a:rPr>
              <a:t>manı engellemeyecek kadar </a:t>
            </a:r>
            <a:r>
              <a:rPr lang="tr-TR" sz="2400" dirty="0" smtClean="0">
                <a:solidFill>
                  <a:schemeClr val="tx1">
                    <a:lumMod val="65000"/>
                    <a:lumOff val="35000"/>
                  </a:schemeClr>
                </a:solidFill>
              </a:rPr>
              <a:t>kullanmalısın.</a:t>
            </a:r>
            <a:endParaRPr lang="tr-TR" sz="2400" dirty="0">
              <a:solidFill>
                <a:schemeClr val="tx1">
                  <a:lumMod val="65000"/>
                  <a:lumOff val="35000"/>
                </a:schemeClr>
              </a:solidFill>
            </a:endParaRPr>
          </a:p>
          <a:p>
            <a:pPr marL="342900" indent="-342900">
              <a:buFont typeface="Wingdings" panose="05000000000000000000" pitchFamily="2" charset="2"/>
              <a:buChar char="v"/>
            </a:pPr>
            <a:r>
              <a:rPr lang="tr-TR" sz="2400" b="1" dirty="0">
                <a:solidFill>
                  <a:schemeClr val="tx1">
                    <a:lumMod val="65000"/>
                    <a:lumOff val="35000"/>
                  </a:schemeClr>
                </a:solidFill>
              </a:rPr>
              <a:t>Mutlaka </a:t>
            </a:r>
            <a:r>
              <a:rPr lang="tr-TR" sz="2400" b="1" dirty="0">
                <a:solidFill>
                  <a:srgbClr val="C00000"/>
                </a:solidFill>
              </a:rPr>
              <a:t>zaman sınırlaması koymalı</a:t>
            </a:r>
            <a:r>
              <a:rPr lang="tr-TR" sz="2400" b="1" dirty="0">
                <a:solidFill>
                  <a:schemeClr val="tx1">
                    <a:lumMod val="65000"/>
                    <a:lumOff val="35000"/>
                  </a:schemeClr>
                </a:solidFill>
              </a:rPr>
              <a:t>sın.</a:t>
            </a:r>
          </a:p>
          <a:p>
            <a:pPr marL="342900" indent="-342900">
              <a:buFont typeface="Wingdings" panose="05000000000000000000" pitchFamily="2" charset="2"/>
              <a:buChar char="v"/>
            </a:pPr>
            <a:r>
              <a:rPr lang="tr-TR" sz="2400" dirty="0">
                <a:solidFill>
                  <a:schemeClr val="tx1">
                    <a:lumMod val="65000"/>
                    <a:lumOff val="35000"/>
                  </a:schemeClr>
                </a:solidFill>
              </a:rPr>
              <a:t>Kitap okumaya kesinlikle vakit ayırabilmelisin.</a:t>
            </a:r>
          </a:p>
          <a:p>
            <a:pPr marL="342900" indent="-342900">
              <a:buFont typeface="Wingdings" panose="05000000000000000000" pitchFamily="2" charset="2"/>
              <a:buChar char="v"/>
            </a:pPr>
            <a:r>
              <a:rPr lang="tr-TR" sz="2400" b="1" dirty="0">
                <a:solidFill>
                  <a:schemeClr val="tx1">
                    <a:lumMod val="65000"/>
                    <a:lumOff val="35000"/>
                  </a:schemeClr>
                </a:solidFill>
              </a:rPr>
              <a:t>Öğrenmeye ve ödevlerinize vakit ayırabilmelisin.</a:t>
            </a:r>
          </a:p>
          <a:p>
            <a:pPr marL="342900" indent="-342900">
              <a:buFont typeface="Wingdings" panose="05000000000000000000" pitchFamily="2" charset="2"/>
              <a:buChar char="v"/>
            </a:pPr>
            <a:r>
              <a:rPr lang="tr-TR" sz="2400" b="1" dirty="0">
                <a:solidFill>
                  <a:srgbClr val="C00000"/>
                </a:solidFill>
              </a:rPr>
              <a:t>Dışarıda oyuna ve dinlenmeye</a:t>
            </a:r>
            <a:r>
              <a:rPr lang="tr-TR" sz="2400" b="1" dirty="0">
                <a:solidFill>
                  <a:schemeClr val="tx1">
                    <a:lumMod val="65000"/>
                    <a:lumOff val="35000"/>
                  </a:schemeClr>
                </a:solidFill>
              </a:rPr>
              <a:t> </a:t>
            </a:r>
            <a:r>
              <a:rPr lang="tr-TR" sz="2400" dirty="0">
                <a:solidFill>
                  <a:schemeClr val="tx1">
                    <a:lumMod val="65000"/>
                    <a:lumOff val="35000"/>
                  </a:schemeClr>
                </a:solidFill>
              </a:rPr>
              <a:t>vakit ayırabilmelisin.</a:t>
            </a:r>
          </a:p>
          <a:p>
            <a:pPr marL="342900" indent="-342900">
              <a:buFont typeface="Wingdings" panose="05000000000000000000" pitchFamily="2" charset="2"/>
              <a:buChar char="v"/>
            </a:pPr>
            <a:r>
              <a:rPr lang="tr-TR" sz="2400" b="1" dirty="0">
                <a:solidFill>
                  <a:schemeClr val="tx1">
                    <a:lumMod val="65000"/>
                    <a:lumOff val="35000"/>
                  </a:schemeClr>
                </a:solidFill>
              </a:rPr>
              <a:t>Doğayla vakit geçirmenin rahatlatıcı etkilerinden yararlanabilmelisin.</a:t>
            </a:r>
          </a:p>
          <a:p>
            <a:pPr marL="342900" indent="-342900">
              <a:buFont typeface="Wingdings" panose="05000000000000000000" pitchFamily="2" charset="2"/>
              <a:buChar char="v"/>
            </a:pPr>
            <a:r>
              <a:rPr lang="tr-TR" sz="2400" dirty="0">
                <a:solidFill>
                  <a:schemeClr val="tx1">
                    <a:lumMod val="65000"/>
                    <a:lumOff val="35000"/>
                  </a:schemeClr>
                </a:solidFill>
              </a:rPr>
              <a:t>Ailenle daha fazla vakit geçirebilecek kadar </a:t>
            </a:r>
            <a:r>
              <a:rPr lang="tr-TR" sz="2400" b="1" dirty="0">
                <a:solidFill>
                  <a:srgbClr val="C00000"/>
                </a:solidFill>
              </a:rPr>
              <a:t>kontrollü bir teknoloji kullanımı</a:t>
            </a:r>
            <a:r>
              <a:rPr lang="tr-TR" sz="2400" dirty="0">
                <a:solidFill>
                  <a:schemeClr val="tx1">
                    <a:lumMod val="65000"/>
                    <a:lumOff val="35000"/>
                  </a:schemeClr>
                </a:solidFill>
              </a:rPr>
              <a:t>n olmalı.</a:t>
            </a:r>
          </a:p>
        </p:txBody>
      </p:sp>
      <p:pic>
        <p:nvPicPr>
          <p:cNvPr id="6" name="Resim 5"/>
          <p:cNvPicPr>
            <a:picLocks noChangeAspect="1"/>
          </p:cNvPicPr>
          <p:nvPr/>
        </p:nvPicPr>
        <p:blipFill>
          <a:blip r:embed="rId4"/>
          <a:stretch>
            <a:fillRect/>
          </a:stretch>
        </p:blipFill>
        <p:spPr>
          <a:xfrm>
            <a:off x="9318790" y="725488"/>
            <a:ext cx="2417578" cy="4616207"/>
          </a:xfrm>
          <a:prstGeom prst="rect">
            <a:avLst/>
          </a:prstGeom>
        </p:spPr>
      </p:pic>
    </p:spTree>
    <p:extLst>
      <p:ext uri="{BB962C8B-B14F-4D97-AF65-F5344CB8AC3E}">
        <p14:creationId xmlns:p14="http://schemas.microsoft.com/office/powerpoint/2010/main" val="205154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93">
                                            <p:txEl>
                                              <p:pRg st="0" end="0"/>
                                            </p:txEl>
                                          </p:spTgt>
                                        </p:tgtEl>
                                        <p:attrNameLst>
                                          <p:attrName>style.visibility</p:attrName>
                                        </p:attrNameLst>
                                      </p:cBhvr>
                                      <p:to>
                                        <p:strVal val="visible"/>
                                      </p:to>
                                    </p:set>
                                    <p:animEffect transition="in" filter="wipe(left)">
                                      <p:cBhvr>
                                        <p:cTn id="15" dur="250"/>
                                        <p:tgtEl>
                                          <p:spTgt spid="93">
                                            <p:txEl>
                                              <p:pRg st="0" end="0"/>
                                            </p:tx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93">
                                            <p:txEl>
                                              <p:pRg st="1" end="1"/>
                                            </p:txEl>
                                          </p:spTgt>
                                        </p:tgtEl>
                                        <p:attrNameLst>
                                          <p:attrName>style.visibility</p:attrName>
                                        </p:attrNameLst>
                                      </p:cBhvr>
                                      <p:to>
                                        <p:strVal val="visible"/>
                                      </p:to>
                                    </p:set>
                                    <p:animEffect transition="in" filter="wipe(left)">
                                      <p:cBhvr>
                                        <p:cTn id="19" dur="250"/>
                                        <p:tgtEl>
                                          <p:spTgt spid="93">
                                            <p:txEl>
                                              <p:pRg st="1" end="1"/>
                                            </p:tx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3">
                                            <p:txEl>
                                              <p:pRg st="2" end="2"/>
                                            </p:txEl>
                                          </p:spTgt>
                                        </p:tgtEl>
                                        <p:attrNameLst>
                                          <p:attrName>style.visibility</p:attrName>
                                        </p:attrNameLst>
                                      </p:cBhvr>
                                      <p:to>
                                        <p:strVal val="visible"/>
                                      </p:to>
                                    </p:set>
                                    <p:animEffect transition="in" filter="wipe(left)">
                                      <p:cBhvr>
                                        <p:cTn id="23" dur="250"/>
                                        <p:tgtEl>
                                          <p:spTgt spid="93">
                                            <p:txEl>
                                              <p:pRg st="2" end="2"/>
                                            </p:tx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93">
                                            <p:txEl>
                                              <p:pRg st="3" end="3"/>
                                            </p:txEl>
                                          </p:spTgt>
                                        </p:tgtEl>
                                        <p:attrNameLst>
                                          <p:attrName>style.visibility</p:attrName>
                                        </p:attrNameLst>
                                      </p:cBhvr>
                                      <p:to>
                                        <p:strVal val="visible"/>
                                      </p:to>
                                    </p:set>
                                    <p:animEffect transition="in" filter="wipe(left)">
                                      <p:cBhvr>
                                        <p:cTn id="27" dur="250"/>
                                        <p:tgtEl>
                                          <p:spTgt spid="93">
                                            <p:txEl>
                                              <p:pRg st="3" end="3"/>
                                            </p:tx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93">
                                            <p:txEl>
                                              <p:pRg st="4" end="4"/>
                                            </p:txEl>
                                          </p:spTgt>
                                        </p:tgtEl>
                                        <p:attrNameLst>
                                          <p:attrName>style.visibility</p:attrName>
                                        </p:attrNameLst>
                                      </p:cBhvr>
                                      <p:to>
                                        <p:strVal val="visible"/>
                                      </p:to>
                                    </p:set>
                                    <p:animEffect transition="in" filter="wipe(left)">
                                      <p:cBhvr>
                                        <p:cTn id="31" dur="250"/>
                                        <p:tgtEl>
                                          <p:spTgt spid="93">
                                            <p:txEl>
                                              <p:pRg st="4" end="4"/>
                                            </p:txEl>
                                          </p:spTgt>
                                        </p:tgtEl>
                                      </p:cBhvr>
                                    </p:animEffect>
                                  </p:childTnLst>
                                </p:cTn>
                              </p:par>
                            </p:childTnLst>
                          </p:cTn>
                        </p:par>
                        <p:par>
                          <p:cTn id="32" fill="hold">
                            <p:stCondLst>
                              <p:cond delay="1750"/>
                            </p:stCondLst>
                            <p:childTnLst>
                              <p:par>
                                <p:cTn id="33" presetID="22" presetClass="entr" presetSubtype="8" fill="hold" grpId="0" nodeType="afterEffect">
                                  <p:stCondLst>
                                    <p:cond delay="0"/>
                                  </p:stCondLst>
                                  <p:childTnLst>
                                    <p:set>
                                      <p:cBhvr>
                                        <p:cTn id="34" dur="1" fill="hold">
                                          <p:stCondLst>
                                            <p:cond delay="0"/>
                                          </p:stCondLst>
                                        </p:cTn>
                                        <p:tgtEl>
                                          <p:spTgt spid="93">
                                            <p:txEl>
                                              <p:pRg st="5" end="5"/>
                                            </p:txEl>
                                          </p:spTgt>
                                        </p:tgtEl>
                                        <p:attrNameLst>
                                          <p:attrName>style.visibility</p:attrName>
                                        </p:attrNameLst>
                                      </p:cBhvr>
                                      <p:to>
                                        <p:strVal val="visible"/>
                                      </p:to>
                                    </p:set>
                                    <p:animEffect transition="in" filter="wipe(left)">
                                      <p:cBhvr>
                                        <p:cTn id="35" dur="250"/>
                                        <p:tgtEl>
                                          <p:spTgt spid="9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3">
                                            <p:txEl>
                                              <p:pRg st="6" end="6"/>
                                            </p:txEl>
                                          </p:spTgt>
                                        </p:tgtEl>
                                        <p:attrNameLst>
                                          <p:attrName>style.visibility</p:attrName>
                                        </p:attrNameLst>
                                      </p:cBhvr>
                                      <p:to>
                                        <p:strVal val="visible"/>
                                      </p:to>
                                    </p:set>
                                    <p:animEffect transition="in" filter="wipe(left)">
                                      <p:cBhvr>
                                        <p:cTn id="40" dur="250"/>
                                        <p:tgtEl>
                                          <p:spTgt spid="93">
                                            <p:txEl>
                                              <p:pRg st="6" end="6"/>
                                            </p:txEl>
                                          </p:spTgt>
                                        </p:tgtEl>
                                      </p:cBhvr>
                                    </p:animEffect>
                                  </p:childTnLst>
                                </p:cTn>
                              </p:par>
                            </p:childTnLst>
                          </p:cTn>
                        </p:par>
                        <p:par>
                          <p:cTn id="41" fill="hold">
                            <p:stCondLst>
                              <p:cond delay="250"/>
                            </p:stCondLst>
                            <p:childTnLst>
                              <p:par>
                                <p:cTn id="42" presetID="47" presetClass="entr" presetSubtype="0" fill="hold" nodeType="afterEffect">
                                  <p:stCondLst>
                                    <p:cond delay="0"/>
                                  </p:stCondLst>
                                  <p:childTnLst>
                                    <p:set>
                                      <p:cBhvr>
                                        <p:cTn id="43" dur="1" fill="hold">
                                          <p:stCondLst>
                                            <p:cond delay="0"/>
                                          </p:stCondLst>
                                        </p:cTn>
                                        <p:tgtEl>
                                          <p:spTgt spid="2085"/>
                                        </p:tgtEl>
                                        <p:attrNameLst>
                                          <p:attrName>style.visibility</p:attrName>
                                        </p:attrNameLst>
                                      </p:cBhvr>
                                      <p:to>
                                        <p:strVal val="visible"/>
                                      </p:to>
                                    </p:set>
                                    <p:animEffect transition="in" filter="fade">
                                      <p:cBhvr>
                                        <p:cTn id="44" dur="500"/>
                                        <p:tgtEl>
                                          <p:spTgt spid="2085"/>
                                        </p:tgtEl>
                                      </p:cBhvr>
                                    </p:animEffect>
                                    <p:anim calcmode="lin" valueType="num">
                                      <p:cBhvr>
                                        <p:cTn id="45" dur="500" fill="hold"/>
                                        <p:tgtEl>
                                          <p:spTgt spid="2085"/>
                                        </p:tgtEl>
                                        <p:attrNameLst>
                                          <p:attrName>ppt_x</p:attrName>
                                        </p:attrNameLst>
                                      </p:cBhvr>
                                      <p:tavLst>
                                        <p:tav tm="0">
                                          <p:val>
                                            <p:strVal val="#ppt_x"/>
                                          </p:val>
                                        </p:tav>
                                        <p:tav tm="100000">
                                          <p:val>
                                            <p:strVal val="#ppt_x"/>
                                          </p:val>
                                        </p:tav>
                                      </p:tavLst>
                                    </p:anim>
                                    <p:anim calcmode="lin" valueType="num">
                                      <p:cBhvr>
                                        <p:cTn id="46" dur="500" fill="hold"/>
                                        <p:tgtEl>
                                          <p:spTgt spid="2085"/>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750"/>
                                        <p:tgtEl>
                                          <p:spTgt spid="6"/>
                                        </p:tgtEl>
                                      </p:cBhvr>
                                    </p:animEffect>
                                    <p:anim calcmode="lin" valueType="num">
                                      <p:cBhvr>
                                        <p:cTn id="50" dur="750" fill="hold"/>
                                        <p:tgtEl>
                                          <p:spTgt spid="6"/>
                                        </p:tgtEl>
                                        <p:attrNameLst>
                                          <p:attrName>ppt_x</p:attrName>
                                        </p:attrNameLst>
                                      </p:cBhvr>
                                      <p:tavLst>
                                        <p:tav tm="0">
                                          <p:val>
                                            <p:strVal val="#ppt_x"/>
                                          </p:val>
                                        </p:tav>
                                        <p:tav tm="100000">
                                          <p:val>
                                            <p:strVal val="#ppt_x"/>
                                          </p:val>
                                        </p:tav>
                                      </p:tavLst>
                                    </p:anim>
                                    <p:anim calcmode="lin" valueType="num">
                                      <p:cBhvr>
                                        <p:cTn id="51"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9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Metin kutusu 87"/>
          <p:cNvSpPr txBox="1"/>
          <p:nvPr/>
        </p:nvSpPr>
        <p:spPr>
          <a:xfrm>
            <a:off x="612396" y="468836"/>
            <a:ext cx="7799036" cy="1015663"/>
          </a:xfrm>
          <a:prstGeom prst="rect">
            <a:avLst/>
          </a:prstGeom>
          <a:noFill/>
        </p:spPr>
        <p:txBody>
          <a:bodyPr wrap="square" rtlCol="0">
            <a:spAutoFit/>
          </a:bodyPr>
          <a:lstStyle/>
          <a:p>
            <a:r>
              <a:rPr lang="tr-TR" sz="6000" b="1" dirty="0"/>
              <a:t>Teknoloji Testi</a:t>
            </a:r>
          </a:p>
        </p:txBody>
      </p:sp>
      <p:cxnSp>
        <p:nvCxnSpPr>
          <p:cNvPr id="89" name="Düz Bağlayıcı 88"/>
          <p:cNvCxnSpPr/>
          <p:nvPr/>
        </p:nvCxnSpPr>
        <p:spPr>
          <a:xfrm flipH="1">
            <a:off x="676623" y="1469222"/>
            <a:ext cx="4507773"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pic>
        <p:nvPicPr>
          <p:cNvPr id="90" name="Resim 89"/>
          <p:cNvPicPr>
            <a:picLocks noChangeAspect="1"/>
          </p:cNvPicPr>
          <p:nvPr/>
        </p:nvPicPr>
        <p:blipFill>
          <a:blip r:embed="rId3"/>
          <a:stretch>
            <a:fillRect/>
          </a:stretch>
        </p:blipFill>
        <p:spPr>
          <a:xfrm>
            <a:off x="2511" y="3184391"/>
            <a:ext cx="5589800" cy="1148223"/>
          </a:xfrm>
          <a:prstGeom prst="rect">
            <a:avLst/>
          </a:prstGeom>
        </p:spPr>
      </p:pic>
      <p:sp>
        <p:nvSpPr>
          <p:cNvPr id="91" name="Metin kutusu 90"/>
          <p:cNvSpPr txBox="1"/>
          <p:nvPr/>
        </p:nvSpPr>
        <p:spPr>
          <a:xfrm>
            <a:off x="676622" y="2011279"/>
            <a:ext cx="5480897" cy="646331"/>
          </a:xfrm>
          <a:prstGeom prst="rect">
            <a:avLst/>
          </a:prstGeom>
          <a:noFill/>
        </p:spPr>
        <p:txBody>
          <a:bodyPr wrap="square" rtlCol="0">
            <a:spAutoFit/>
          </a:bodyPr>
          <a:lstStyle/>
          <a:p>
            <a:r>
              <a:rPr lang="tr-TR" b="1" dirty="0"/>
              <a:t>Teknolojiyle aranızdaki mesafeyi</a:t>
            </a:r>
          </a:p>
          <a:p>
            <a:r>
              <a:rPr lang="tr-TR" b="1" dirty="0"/>
              <a:t>ölçmek ister misiniz?</a:t>
            </a:r>
          </a:p>
        </p:txBody>
      </p:sp>
      <p:sp>
        <p:nvSpPr>
          <p:cNvPr id="92" name="Metin kutusu 91"/>
          <p:cNvSpPr txBox="1"/>
          <p:nvPr/>
        </p:nvSpPr>
        <p:spPr>
          <a:xfrm>
            <a:off x="676622" y="3556767"/>
            <a:ext cx="5480897" cy="369332"/>
          </a:xfrm>
          <a:prstGeom prst="rect">
            <a:avLst/>
          </a:prstGeom>
          <a:noFill/>
        </p:spPr>
        <p:txBody>
          <a:bodyPr wrap="square" rtlCol="0">
            <a:spAutoFit/>
          </a:bodyPr>
          <a:lstStyle/>
          <a:p>
            <a:r>
              <a:rPr lang="es-ES" dirty="0">
                <a:solidFill>
                  <a:schemeClr val="bg1"/>
                </a:solidFill>
              </a:rPr>
              <a:t>Haydi o zaman, soruları cevaplayalım.</a:t>
            </a:r>
            <a:endParaRPr lang="tr-TR" dirty="0">
              <a:solidFill>
                <a:schemeClr val="bg1"/>
              </a:solidFill>
            </a:endParaRPr>
          </a:p>
        </p:txBody>
      </p:sp>
      <p:pic>
        <p:nvPicPr>
          <p:cNvPr id="2" name="Resim 1"/>
          <p:cNvPicPr>
            <a:picLocks noChangeAspect="1"/>
          </p:cNvPicPr>
          <p:nvPr/>
        </p:nvPicPr>
        <p:blipFill>
          <a:blip r:embed="rId4"/>
          <a:stretch>
            <a:fillRect/>
          </a:stretch>
        </p:blipFill>
        <p:spPr>
          <a:xfrm>
            <a:off x="9929687" y="1924705"/>
            <a:ext cx="881600" cy="1147917"/>
          </a:xfrm>
          <a:prstGeom prst="rect">
            <a:avLst/>
          </a:prstGeom>
        </p:spPr>
      </p:pic>
      <p:pic>
        <p:nvPicPr>
          <p:cNvPr id="3" name="Resim 2"/>
          <p:cNvPicPr>
            <a:picLocks noChangeAspect="1"/>
          </p:cNvPicPr>
          <p:nvPr/>
        </p:nvPicPr>
        <p:blipFill>
          <a:blip r:embed="rId5"/>
          <a:stretch>
            <a:fillRect/>
          </a:stretch>
        </p:blipFill>
        <p:spPr>
          <a:xfrm>
            <a:off x="8716874" y="3072173"/>
            <a:ext cx="872417" cy="679567"/>
          </a:xfrm>
          <a:prstGeom prst="rect">
            <a:avLst/>
          </a:prstGeom>
        </p:spPr>
      </p:pic>
      <p:pic>
        <p:nvPicPr>
          <p:cNvPr id="4" name="Resim 3"/>
          <p:cNvPicPr>
            <a:picLocks noChangeAspect="1"/>
          </p:cNvPicPr>
          <p:nvPr/>
        </p:nvPicPr>
        <p:blipFill>
          <a:blip r:embed="rId6"/>
          <a:stretch>
            <a:fillRect/>
          </a:stretch>
        </p:blipFill>
        <p:spPr>
          <a:xfrm>
            <a:off x="10639236" y="3433469"/>
            <a:ext cx="909151" cy="1028534"/>
          </a:xfrm>
          <a:prstGeom prst="rect">
            <a:avLst/>
          </a:prstGeom>
        </p:spPr>
      </p:pic>
      <p:pic>
        <p:nvPicPr>
          <p:cNvPr id="2086" name="Resim 2085"/>
          <p:cNvPicPr>
            <a:picLocks noChangeAspect="1"/>
          </p:cNvPicPr>
          <p:nvPr/>
        </p:nvPicPr>
        <p:blipFill>
          <a:blip r:embed="rId7"/>
          <a:stretch>
            <a:fillRect/>
          </a:stretch>
        </p:blipFill>
        <p:spPr>
          <a:xfrm>
            <a:off x="9296946" y="4242340"/>
            <a:ext cx="817317" cy="762217"/>
          </a:xfrm>
          <a:prstGeom prst="rect">
            <a:avLst/>
          </a:prstGeom>
        </p:spPr>
      </p:pic>
    </p:spTree>
    <p:extLst>
      <p:ext uri="{BB962C8B-B14F-4D97-AF65-F5344CB8AC3E}">
        <p14:creationId xmlns:p14="http://schemas.microsoft.com/office/powerpoint/2010/main" val="272527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250"/>
                                        <p:tgtEl>
                                          <p:spTgt spid="88"/>
                                        </p:tgtEl>
                                      </p:cBhvr>
                                    </p:animEffect>
                                  </p:childTnLst>
                                </p:cTn>
                              </p:par>
                              <p:par>
                                <p:cTn id="8" presetID="10" presetClass="entr" presetSubtype="0"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250"/>
                                        <p:tgtEl>
                                          <p:spTgt spid="89"/>
                                        </p:tgtEl>
                                      </p:cBhvr>
                                    </p:animEffect>
                                  </p:childTnLst>
                                </p:cTn>
                              </p:par>
                            </p:childTnLst>
                          </p:cTn>
                        </p:par>
                        <p:par>
                          <p:cTn id="11" fill="hold">
                            <p:stCondLst>
                              <p:cond delay="250"/>
                            </p:stCondLst>
                            <p:childTnLst>
                              <p:par>
                                <p:cTn id="12" presetID="10" presetClass="entr" presetSubtype="0" fill="hold" grpId="0" nodeType="afterEffect">
                                  <p:stCondLst>
                                    <p:cond delay="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250"/>
                                        <p:tgtEl>
                                          <p:spTgt spid="91"/>
                                        </p:tgtEl>
                                      </p:cBhvr>
                                    </p:animEffec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90"/>
                                        </p:tgtEl>
                                        <p:attrNameLst>
                                          <p:attrName>style.visibility</p:attrName>
                                        </p:attrNameLst>
                                      </p:cBhvr>
                                      <p:to>
                                        <p:strVal val="visible"/>
                                      </p:to>
                                    </p:set>
                                    <p:anim calcmode="lin" valueType="num">
                                      <p:cBhvr additive="base">
                                        <p:cTn id="18" dur="250" fill="hold"/>
                                        <p:tgtEl>
                                          <p:spTgt spid="90"/>
                                        </p:tgtEl>
                                        <p:attrNameLst>
                                          <p:attrName>ppt_x</p:attrName>
                                        </p:attrNameLst>
                                      </p:cBhvr>
                                      <p:tavLst>
                                        <p:tav tm="0">
                                          <p:val>
                                            <p:strVal val="0-#ppt_w/2"/>
                                          </p:val>
                                        </p:tav>
                                        <p:tav tm="100000">
                                          <p:val>
                                            <p:strVal val="#ppt_x"/>
                                          </p:val>
                                        </p:tav>
                                      </p:tavLst>
                                    </p:anim>
                                    <p:anim calcmode="lin" valueType="num">
                                      <p:cBhvr additive="base">
                                        <p:cTn id="19" dur="250" fill="hold"/>
                                        <p:tgtEl>
                                          <p:spTgt spid="90"/>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25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1" grpId="0"/>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1385095"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7009355" cy="1200329"/>
          </a:xfrm>
          <a:prstGeom prst="rect">
            <a:avLst/>
          </a:prstGeom>
          <a:noFill/>
        </p:spPr>
        <p:txBody>
          <a:bodyPr wrap="none" rtlCol="0">
            <a:spAutoFit/>
          </a:bodyPr>
          <a:lstStyle/>
          <a:p>
            <a:r>
              <a:rPr lang="tr-TR" sz="2400" b="1" dirty="0">
                <a:solidFill>
                  <a:srgbClr val="231F20"/>
                </a:solidFill>
              </a:rPr>
              <a:t>Bilgisayar ya da diğer teknolojik aygıtlarınla geçirdiğin</a:t>
            </a:r>
          </a:p>
          <a:p>
            <a:r>
              <a:rPr lang="tr-TR" sz="2400" b="1" dirty="0">
                <a:solidFill>
                  <a:srgbClr val="231F20"/>
                </a:solidFill>
              </a:rPr>
              <a:t>zaman yüzünden gündelik sorumluluklarında</a:t>
            </a:r>
          </a:p>
          <a:p>
            <a:r>
              <a:rPr lang="tr-TR" sz="2400" b="1" dirty="0">
                <a:solidFill>
                  <a:srgbClr val="231F20"/>
                </a:solidFill>
              </a:rPr>
              <a:t>aksama oluyor mu?</a:t>
            </a:r>
          </a:p>
        </p:txBody>
      </p:sp>
      <p:grpSp>
        <p:nvGrpSpPr>
          <p:cNvPr id="101" name="Grup 100"/>
          <p:cNvGrpSpPr/>
          <p:nvPr/>
        </p:nvGrpSpPr>
        <p:grpSpPr>
          <a:xfrm>
            <a:off x="652463" y="319233"/>
            <a:ext cx="884413" cy="1200329"/>
            <a:chOff x="652463" y="581550"/>
            <a:chExt cx="884413" cy="1200329"/>
          </a:xfrm>
        </p:grpSpPr>
        <p:sp>
          <p:nvSpPr>
            <p:cNvPr id="102" name="Metin kutusu 101"/>
            <p:cNvSpPr txBox="1"/>
            <p:nvPr/>
          </p:nvSpPr>
          <p:spPr>
            <a:xfrm>
              <a:off x="652463" y="581550"/>
              <a:ext cx="652743" cy="1200329"/>
            </a:xfrm>
            <a:prstGeom prst="rect">
              <a:avLst/>
            </a:prstGeom>
            <a:noFill/>
          </p:spPr>
          <p:txBody>
            <a:bodyPr wrap="none" rtlCol="0">
              <a:spAutoFit/>
            </a:bodyPr>
            <a:lstStyle/>
            <a:p>
              <a:pPr algn="r"/>
              <a:r>
                <a:rPr lang="tr-TR" sz="7200" b="1" dirty="0">
                  <a:solidFill>
                    <a:srgbClr val="E61F4F"/>
                  </a:solidFill>
                </a:rPr>
                <a:t>1</a:t>
              </a:r>
            </a:p>
          </p:txBody>
        </p:sp>
        <p:pic>
          <p:nvPicPr>
            <p:cNvPr id="103" name="Resim 102"/>
            <p:cNvPicPr>
              <a:picLocks noChangeAspect="1"/>
            </p:cNvPicPr>
            <p:nvPr/>
          </p:nvPicPr>
          <p:blipFill>
            <a:blip r:embed="rId2"/>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3"/>
          <a:stretch>
            <a:fillRect/>
          </a:stretch>
        </p:blipFill>
        <p:spPr>
          <a:xfrm>
            <a:off x="9929687" y="1924705"/>
            <a:ext cx="881600" cy="1147917"/>
          </a:xfrm>
          <a:prstGeom prst="rect">
            <a:avLst/>
          </a:prstGeom>
        </p:spPr>
      </p:pic>
      <p:pic>
        <p:nvPicPr>
          <p:cNvPr id="105" name="Resim 104"/>
          <p:cNvPicPr>
            <a:picLocks noChangeAspect="1"/>
          </p:cNvPicPr>
          <p:nvPr/>
        </p:nvPicPr>
        <p:blipFill>
          <a:blip r:embed="rId4"/>
          <a:stretch>
            <a:fillRect/>
          </a:stretch>
        </p:blipFill>
        <p:spPr>
          <a:xfrm>
            <a:off x="8716874" y="3072173"/>
            <a:ext cx="872417" cy="679567"/>
          </a:xfrm>
          <a:prstGeom prst="rect">
            <a:avLst/>
          </a:prstGeom>
        </p:spPr>
      </p:pic>
      <p:pic>
        <p:nvPicPr>
          <p:cNvPr id="106" name="Resim 105"/>
          <p:cNvPicPr>
            <a:picLocks noChangeAspect="1"/>
          </p:cNvPicPr>
          <p:nvPr/>
        </p:nvPicPr>
        <p:blipFill>
          <a:blip r:embed="rId5"/>
          <a:stretch>
            <a:fillRect/>
          </a:stretch>
        </p:blipFill>
        <p:spPr>
          <a:xfrm>
            <a:off x="10639236" y="3433469"/>
            <a:ext cx="909151" cy="1028534"/>
          </a:xfrm>
          <a:prstGeom prst="rect">
            <a:avLst/>
          </a:prstGeom>
        </p:spPr>
      </p:pic>
      <p:pic>
        <p:nvPicPr>
          <p:cNvPr id="107" name="Resim 106"/>
          <p:cNvPicPr>
            <a:picLocks noChangeAspect="1"/>
          </p:cNvPicPr>
          <p:nvPr/>
        </p:nvPicPr>
        <p:blipFill>
          <a:blip r:embed="rId6"/>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7"/>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7"/>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175956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2091"/>
                                        </p:tgtEl>
                                        <p:attrNameLst>
                                          <p:attrName>style.visibility</p:attrName>
                                        </p:attrNameLst>
                                      </p:cBhvr>
                                      <p:to>
                                        <p:strVal val="visible"/>
                                      </p:to>
                                    </p:set>
                                    <p:animEffect transition="in" filter="wipe(left)">
                                      <p:cBhvr>
                                        <p:cTn id="23" dur="250"/>
                                        <p:tgtEl>
                                          <p:spTgt spid="2091"/>
                                        </p:tgtEl>
                                      </p:cBhvr>
                                    </p:animEffect>
                                  </p:childTnLst>
                                </p:cTn>
                              </p:par>
                            </p:childTnLst>
                          </p:cTn>
                        </p:par>
                        <p:par>
                          <p:cTn id="24" fill="hold">
                            <p:stCondLst>
                              <p:cond delay="1250"/>
                            </p:stCondLst>
                            <p:childTnLst>
                              <p:par>
                                <p:cTn id="25" presetID="42" presetClass="entr" presetSubtype="0"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250"/>
                                        <p:tgtEl>
                                          <p:spTgt spid="79"/>
                                        </p:tgtEl>
                                      </p:cBhvr>
                                    </p:animEffect>
                                    <p:anim calcmode="lin" valueType="num">
                                      <p:cBhvr>
                                        <p:cTn id="28" dur="250" fill="hold"/>
                                        <p:tgtEl>
                                          <p:spTgt spid="79"/>
                                        </p:tgtEl>
                                        <p:attrNameLst>
                                          <p:attrName>ppt_x</p:attrName>
                                        </p:attrNameLst>
                                      </p:cBhvr>
                                      <p:tavLst>
                                        <p:tav tm="0">
                                          <p:val>
                                            <p:strVal val="#ppt_x"/>
                                          </p:val>
                                        </p:tav>
                                        <p:tav tm="100000">
                                          <p:val>
                                            <p:strVal val="#ppt_x"/>
                                          </p:val>
                                        </p:tav>
                                      </p:tavLst>
                                    </p:anim>
                                    <p:anim calcmode="lin" valueType="num">
                                      <p:cBhvr>
                                        <p:cTn id="29" dur="25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1901778"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7974619" cy="1200329"/>
          </a:xfrm>
          <a:prstGeom prst="rect">
            <a:avLst/>
          </a:prstGeom>
          <a:noFill/>
        </p:spPr>
        <p:txBody>
          <a:bodyPr wrap="none" rtlCol="0">
            <a:spAutoFit/>
          </a:bodyPr>
          <a:lstStyle/>
          <a:p>
            <a:r>
              <a:rPr lang="tr-TR" sz="2400" b="1" dirty="0">
                <a:solidFill>
                  <a:srgbClr val="231F20"/>
                </a:solidFill>
              </a:rPr>
              <a:t>Daha önceleri kardeşlerinle evde veya arkadaşlarınla dışarıda</a:t>
            </a:r>
          </a:p>
          <a:p>
            <a:r>
              <a:rPr lang="tr-TR" sz="2400" b="1" dirty="0">
                <a:solidFill>
                  <a:srgbClr val="231F20"/>
                </a:solidFill>
              </a:rPr>
              <a:t>oynamaktan zevk alıyorken artık teknolojik oyuncaklarını mı</a:t>
            </a:r>
          </a:p>
          <a:p>
            <a:r>
              <a:rPr lang="tr-TR" sz="2400" b="1" dirty="0">
                <a:solidFill>
                  <a:srgbClr val="231F20"/>
                </a:solidFill>
              </a:rPr>
              <a:t>tercih ediyorsun?</a:t>
            </a:r>
          </a:p>
        </p:txBody>
      </p:sp>
      <p:grpSp>
        <p:nvGrpSpPr>
          <p:cNvPr id="101" name="Grup 100"/>
          <p:cNvGrpSpPr/>
          <p:nvPr/>
        </p:nvGrpSpPr>
        <p:grpSpPr>
          <a:xfrm>
            <a:off x="652463" y="319233"/>
            <a:ext cx="884413" cy="1200329"/>
            <a:chOff x="652463" y="581550"/>
            <a:chExt cx="884413" cy="1200329"/>
          </a:xfrm>
        </p:grpSpPr>
        <p:sp>
          <p:nvSpPr>
            <p:cNvPr id="102" name="Metin kutusu 101"/>
            <p:cNvSpPr txBox="1"/>
            <p:nvPr/>
          </p:nvSpPr>
          <p:spPr>
            <a:xfrm>
              <a:off x="652463" y="581550"/>
              <a:ext cx="652743" cy="1200329"/>
            </a:xfrm>
            <a:prstGeom prst="rect">
              <a:avLst/>
            </a:prstGeom>
            <a:noFill/>
          </p:spPr>
          <p:txBody>
            <a:bodyPr wrap="none" rtlCol="0">
              <a:spAutoFit/>
            </a:bodyPr>
            <a:lstStyle/>
            <a:p>
              <a:pPr algn="r"/>
              <a:r>
                <a:rPr lang="tr-TR" sz="7200" b="1" dirty="0">
                  <a:solidFill>
                    <a:srgbClr val="E61F4F"/>
                  </a:solidFill>
                </a:rPr>
                <a:t>2</a:t>
              </a:r>
            </a:p>
          </p:txBody>
        </p:sp>
        <p:pic>
          <p:nvPicPr>
            <p:cNvPr id="103" name="Resim 102"/>
            <p:cNvPicPr>
              <a:picLocks noChangeAspect="1"/>
            </p:cNvPicPr>
            <p:nvPr/>
          </p:nvPicPr>
          <p:blipFill>
            <a:blip r:embed="rId2"/>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3"/>
          <a:stretch>
            <a:fillRect/>
          </a:stretch>
        </p:blipFill>
        <p:spPr>
          <a:xfrm>
            <a:off x="9929687" y="1924705"/>
            <a:ext cx="881600" cy="1147917"/>
          </a:xfrm>
          <a:prstGeom prst="rect">
            <a:avLst/>
          </a:prstGeom>
        </p:spPr>
      </p:pic>
      <p:pic>
        <p:nvPicPr>
          <p:cNvPr id="105" name="Resim 104"/>
          <p:cNvPicPr>
            <a:picLocks noChangeAspect="1"/>
          </p:cNvPicPr>
          <p:nvPr/>
        </p:nvPicPr>
        <p:blipFill>
          <a:blip r:embed="rId4"/>
          <a:stretch>
            <a:fillRect/>
          </a:stretch>
        </p:blipFill>
        <p:spPr>
          <a:xfrm>
            <a:off x="8716874" y="3072173"/>
            <a:ext cx="872417" cy="679567"/>
          </a:xfrm>
          <a:prstGeom prst="rect">
            <a:avLst/>
          </a:prstGeom>
        </p:spPr>
      </p:pic>
      <p:pic>
        <p:nvPicPr>
          <p:cNvPr id="106" name="Resim 105"/>
          <p:cNvPicPr>
            <a:picLocks noChangeAspect="1"/>
          </p:cNvPicPr>
          <p:nvPr/>
        </p:nvPicPr>
        <p:blipFill>
          <a:blip r:embed="rId5"/>
          <a:stretch>
            <a:fillRect/>
          </a:stretch>
        </p:blipFill>
        <p:spPr>
          <a:xfrm>
            <a:off x="10639236" y="3433469"/>
            <a:ext cx="909151" cy="1028534"/>
          </a:xfrm>
          <a:prstGeom prst="rect">
            <a:avLst/>
          </a:prstGeom>
        </p:spPr>
      </p:pic>
      <p:pic>
        <p:nvPicPr>
          <p:cNvPr id="107" name="Resim 106"/>
          <p:cNvPicPr>
            <a:picLocks noChangeAspect="1"/>
          </p:cNvPicPr>
          <p:nvPr/>
        </p:nvPicPr>
        <p:blipFill>
          <a:blip r:embed="rId6"/>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7"/>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7"/>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142253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2410620"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6184450" cy="830997"/>
          </a:xfrm>
          <a:prstGeom prst="rect">
            <a:avLst/>
          </a:prstGeom>
          <a:noFill/>
        </p:spPr>
        <p:txBody>
          <a:bodyPr wrap="none" rtlCol="0">
            <a:spAutoFit/>
          </a:bodyPr>
          <a:lstStyle/>
          <a:p>
            <a:r>
              <a:rPr lang="tr-TR" sz="2400" b="1" dirty="0">
                <a:solidFill>
                  <a:srgbClr val="231F20"/>
                </a:solidFill>
              </a:rPr>
              <a:t>Sosyal medya mesajlarını günde bir-iki kereden</a:t>
            </a:r>
          </a:p>
          <a:p>
            <a:r>
              <a:rPr lang="tr-TR" sz="2400" b="1" dirty="0">
                <a:solidFill>
                  <a:srgbClr val="231F20"/>
                </a:solidFill>
              </a:rPr>
              <a:t>fazla kontrol ediyor musun?</a:t>
            </a:r>
          </a:p>
        </p:txBody>
      </p:sp>
      <p:grpSp>
        <p:nvGrpSpPr>
          <p:cNvPr id="101" name="Grup 100"/>
          <p:cNvGrpSpPr/>
          <p:nvPr/>
        </p:nvGrpSpPr>
        <p:grpSpPr>
          <a:xfrm>
            <a:off x="652463" y="319233"/>
            <a:ext cx="884413" cy="1200329"/>
            <a:chOff x="652463" y="581550"/>
            <a:chExt cx="884413" cy="1200329"/>
          </a:xfrm>
        </p:grpSpPr>
        <p:sp>
          <p:nvSpPr>
            <p:cNvPr id="102" name="Metin kutusu 101"/>
            <p:cNvSpPr txBox="1"/>
            <p:nvPr/>
          </p:nvSpPr>
          <p:spPr>
            <a:xfrm>
              <a:off x="652463" y="581550"/>
              <a:ext cx="652743" cy="1200329"/>
            </a:xfrm>
            <a:prstGeom prst="rect">
              <a:avLst/>
            </a:prstGeom>
            <a:noFill/>
          </p:spPr>
          <p:txBody>
            <a:bodyPr wrap="none" rtlCol="0">
              <a:spAutoFit/>
            </a:bodyPr>
            <a:lstStyle/>
            <a:p>
              <a:pPr algn="r"/>
              <a:r>
                <a:rPr lang="tr-TR" sz="7200" b="1" dirty="0">
                  <a:solidFill>
                    <a:srgbClr val="E61F4F"/>
                  </a:solidFill>
                </a:rPr>
                <a:t>3</a:t>
              </a:r>
            </a:p>
          </p:txBody>
        </p:sp>
        <p:pic>
          <p:nvPicPr>
            <p:cNvPr id="103" name="Resim 102"/>
            <p:cNvPicPr>
              <a:picLocks noChangeAspect="1"/>
            </p:cNvPicPr>
            <p:nvPr/>
          </p:nvPicPr>
          <p:blipFill>
            <a:blip r:embed="rId2"/>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3"/>
          <a:stretch>
            <a:fillRect/>
          </a:stretch>
        </p:blipFill>
        <p:spPr>
          <a:xfrm>
            <a:off x="9929687" y="1924705"/>
            <a:ext cx="881600" cy="1147917"/>
          </a:xfrm>
          <a:prstGeom prst="rect">
            <a:avLst/>
          </a:prstGeom>
        </p:spPr>
      </p:pic>
      <p:pic>
        <p:nvPicPr>
          <p:cNvPr id="105" name="Resim 104"/>
          <p:cNvPicPr>
            <a:picLocks noChangeAspect="1"/>
          </p:cNvPicPr>
          <p:nvPr/>
        </p:nvPicPr>
        <p:blipFill>
          <a:blip r:embed="rId4"/>
          <a:stretch>
            <a:fillRect/>
          </a:stretch>
        </p:blipFill>
        <p:spPr>
          <a:xfrm>
            <a:off x="8716874" y="3072173"/>
            <a:ext cx="872417" cy="679567"/>
          </a:xfrm>
          <a:prstGeom prst="rect">
            <a:avLst/>
          </a:prstGeom>
        </p:spPr>
      </p:pic>
      <p:pic>
        <p:nvPicPr>
          <p:cNvPr id="106" name="Resim 105"/>
          <p:cNvPicPr>
            <a:picLocks noChangeAspect="1"/>
          </p:cNvPicPr>
          <p:nvPr/>
        </p:nvPicPr>
        <p:blipFill>
          <a:blip r:embed="rId5"/>
          <a:stretch>
            <a:fillRect/>
          </a:stretch>
        </p:blipFill>
        <p:spPr>
          <a:xfrm>
            <a:off x="10639236" y="3433469"/>
            <a:ext cx="909151" cy="1028534"/>
          </a:xfrm>
          <a:prstGeom prst="rect">
            <a:avLst/>
          </a:prstGeom>
        </p:spPr>
      </p:pic>
      <p:pic>
        <p:nvPicPr>
          <p:cNvPr id="107" name="Resim 106"/>
          <p:cNvPicPr>
            <a:picLocks noChangeAspect="1"/>
          </p:cNvPicPr>
          <p:nvPr/>
        </p:nvPicPr>
        <p:blipFill>
          <a:blip r:embed="rId6"/>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7"/>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7"/>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191391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2921795"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4951420" cy="830997"/>
          </a:xfrm>
          <a:prstGeom prst="rect">
            <a:avLst/>
          </a:prstGeom>
          <a:noFill/>
        </p:spPr>
        <p:txBody>
          <a:bodyPr wrap="none" rtlCol="0">
            <a:spAutoFit/>
          </a:bodyPr>
          <a:lstStyle/>
          <a:p>
            <a:r>
              <a:rPr lang="tr-TR" sz="2400" b="1" dirty="0">
                <a:solidFill>
                  <a:srgbClr val="231F20"/>
                </a:solidFill>
              </a:rPr>
              <a:t>Sanal âlemden edindiğin arkadaşlarla</a:t>
            </a:r>
          </a:p>
          <a:p>
            <a:r>
              <a:rPr lang="tr-TR" sz="2400" b="1" dirty="0">
                <a:solidFill>
                  <a:srgbClr val="231F20"/>
                </a:solidFill>
              </a:rPr>
              <a:t>gerçek dünyada da takılıyor musun?</a:t>
            </a:r>
          </a:p>
        </p:txBody>
      </p:sp>
      <p:grpSp>
        <p:nvGrpSpPr>
          <p:cNvPr id="101" name="Grup 100"/>
          <p:cNvGrpSpPr/>
          <p:nvPr/>
        </p:nvGrpSpPr>
        <p:grpSpPr>
          <a:xfrm>
            <a:off x="652463" y="319233"/>
            <a:ext cx="884413" cy="1200329"/>
            <a:chOff x="652463" y="581550"/>
            <a:chExt cx="884413" cy="1200329"/>
          </a:xfrm>
        </p:grpSpPr>
        <p:sp>
          <p:nvSpPr>
            <p:cNvPr id="102" name="Metin kutusu 101"/>
            <p:cNvSpPr txBox="1"/>
            <p:nvPr/>
          </p:nvSpPr>
          <p:spPr>
            <a:xfrm>
              <a:off x="652463" y="581550"/>
              <a:ext cx="652743" cy="1200329"/>
            </a:xfrm>
            <a:prstGeom prst="rect">
              <a:avLst/>
            </a:prstGeom>
            <a:noFill/>
          </p:spPr>
          <p:txBody>
            <a:bodyPr wrap="none" rtlCol="0">
              <a:spAutoFit/>
            </a:bodyPr>
            <a:lstStyle/>
            <a:p>
              <a:pPr algn="r"/>
              <a:r>
                <a:rPr lang="tr-TR" sz="7200" b="1" dirty="0">
                  <a:solidFill>
                    <a:srgbClr val="E61F4F"/>
                  </a:solidFill>
                </a:rPr>
                <a:t>4</a:t>
              </a:r>
            </a:p>
          </p:txBody>
        </p:sp>
        <p:pic>
          <p:nvPicPr>
            <p:cNvPr id="103" name="Resim 102"/>
            <p:cNvPicPr>
              <a:picLocks noChangeAspect="1"/>
            </p:cNvPicPr>
            <p:nvPr/>
          </p:nvPicPr>
          <p:blipFill>
            <a:blip r:embed="rId2"/>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3"/>
          <a:stretch>
            <a:fillRect/>
          </a:stretch>
        </p:blipFill>
        <p:spPr>
          <a:xfrm>
            <a:off x="9929687" y="1924705"/>
            <a:ext cx="881600" cy="1147917"/>
          </a:xfrm>
          <a:prstGeom prst="rect">
            <a:avLst/>
          </a:prstGeom>
        </p:spPr>
      </p:pic>
      <p:pic>
        <p:nvPicPr>
          <p:cNvPr id="105" name="Resim 104"/>
          <p:cNvPicPr>
            <a:picLocks noChangeAspect="1"/>
          </p:cNvPicPr>
          <p:nvPr/>
        </p:nvPicPr>
        <p:blipFill>
          <a:blip r:embed="rId4"/>
          <a:stretch>
            <a:fillRect/>
          </a:stretch>
        </p:blipFill>
        <p:spPr>
          <a:xfrm>
            <a:off x="8716874" y="3072173"/>
            <a:ext cx="872417" cy="679567"/>
          </a:xfrm>
          <a:prstGeom prst="rect">
            <a:avLst/>
          </a:prstGeom>
        </p:spPr>
      </p:pic>
      <p:pic>
        <p:nvPicPr>
          <p:cNvPr id="106" name="Resim 105"/>
          <p:cNvPicPr>
            <a:picLocks noChangeAspect="1"/>
          </p:cNvPicPr>
          <p:nvPr/>
        </p:nvPicPr>
        <p:blipFill>
          <a:blip r:embed="rId5"/>
          <a:stretch>
            <a:fillRect/>
          </a:stretch>
        </p:blipFill>
        <p:spPr>
          <a:xfrm>
            <a:off x="10639236" y="3433469"/>
            <a:ext cx="909151" cy="1028534"/>
          </a:xfrm>
          <a:prstGeom prst="rect">
            <a:avLst/>
          </a:prstGeom>
        </p:spPr>
      </p:pic>
      <p:pic>
        <p:nvPicPr>
          <p:cNvPr id="107" name="Resim 106"/>
          <p:cNvPicPr>
            <a:picLocks noChangeAspect="1"/>
          </p:cNvPicPr>
          <p:nvPr/>
        </p:nvPicPr>
        <p:blipFill>
          <a:blip r:embed="rId6"/>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7"/>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7"/>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139699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Dikdörtgen 73"/>
          <p:cNvSpPr/>
          <p:nvPr/>
        </p:nvSpPr>
        <p:spPr>
          <a:xfrm>
            <a:off x="589037" y="341315"/>
            <a:ext cx="4219425" cy="830997"/>
          </a:xfrm>
          <a:prstGeom prst="rect">
            <a:avLst/>
          </a:prstGeom>
        </p:spPr>
        <p:txBody>
          <a:bodyPr wrap="none">
            <a:spAutoFit/>
          </a:bodyPr>
          <a:lstStyle/>
          <a:p>
            <a:pPr lvl="0"/>
            <a:r>
              <a:rPr lang="tr-TR" sz="4800" b="1" dirty="0">
                <a:solidFill>
                  <a:srgbClr val="11A74F"/>
                </a:solidFill>
              </a:rPr>
              <a:t>SUNUM İÇERİĞİ</a:t>
            </a:r>
          </a:p>
        </p:txBody>
      </p:sp>
      <p:pic>
        <p:nvPicPr>
          <p:cNvPr id="75" name="Resim 74"/>
          <p:cNvPicPr>
            <a:picLocks noChangeAspect="1"/>
          </p:cNvPicPr>
          <p:nvPr/>
        </p:nvPicPr>
        <p:blipFill>
          <a:blip r:embed="rId3"/>
          <a:stretch>
            <a:fillRect/>
          </a:stretch>
        </p:blipFill>
        <p:spPr>
          <a:xfrm>
            <a:off x="0" y="413688"/>
            <a:ext cx="348750" cy="686250"/>
          </a:xfrm>
          <a:prstGeom prst="rect">
            <a:avLst/>
          </a:prstGeom>
        </p:spPr>
      </p:pic>
      <p:sp>
        <p:nvSpPr>
          <p:cNvPr id="79" name="Freeform 5"/>
          <p:cNvSpPr>
            <a:spLocks noEditPoints="1"/>
          </p:cNvSpPr>
          <p:nvPr/>
        </p:nvSpPr>
        <p:spPr bwMode="auto">
          <a:xfrm>
            <a:off x="8977313" y="3260725"/>
            <a:ext cx="1306513" cy="1041400"/>
          </a:xfrm>
          <a:custGeom>
            <a:avLst/>
            <a:gdLst>
              <a:gd name="T0" fmla="*/ 175 w 427"/>
              <a:gd name="T1" fmla="*/ 27 h 341"/>
              <a:gd name="T2" fmla="*/ 138 w 427"/>
              <a:gd name="T3" fmla="*/ 74 h 341"/>
              <a:gd name="T4" fmla="*/ 11 w 427"/>
              <a:gd name="T5" fmla="*/ 192 h 341"/>
              <a:gd name="T6" fmla="*/ 161 w 427"/>
              <a:gd name="T7" fmla="*/ 225 h 341"/>
              <a:gd name="T8" fmla="*/ 355 w 427"/>
              <a:gd name="T9" fmla="*/ 282 h 341"/>
              <a:gd name="T10" fmla="*/ 317 w 427"/>
              <a:gd name="T11" fmla="*/ 12 h 341"/>
              <a:gd name="T12" fmla="*/ 205 w 427"/>
              <a:gd name="T13" fmla="*/ 59 h 341"/>
              <a:gd name="T14" fmla="*/ 184 w 427"/>
              <a:gd name="T15" fmla="*/ 13 h 341"/>
              <a:gd name="T16" fmla="*/ 322 w 427"/>
              <a:gd name="T17" fmla="*/ 55 h 341"/>
              <a:gd name="T18" fmla="*/ 329 w 427"/>
              <a:gd name="T19" fmla="*/ 87 h 341"/>
              <a:gd name="T20" fmla="*/ 322 w 427"/>
              <a:gd name="T21" fmla="*/ 55 h 341"/>
              <a:gd name="T22" fmla="*/ 86 w 427"/>
              <a:gd name="T23" fmla="*/ 124 h 341"/>
              <a:gd name="T24" fmla="*/ 91 w 427"/>
              <a:gd name="T25" fmla="*/ 146 h 341"/>
              <a:gd name="T26" fmla="*/ 125 w 427"/>
              <a:gd name="T27" fmla="*/ 149 h 341"/>
              <a:gd name="T28" fmla="*/ 117 w 427"/>
              <a:gd name="T29" fmla="*/ 163 h 341"/>
              <a:gd name="T30" fmla="*/ 100 w 427"/>
              <a:gd name="T31" fmla="*/ 189 h 341"/>
              <a:gd name="T32" fmla="*/ 79 w 427"/>
              <a:gd name="T33" fmla="*/ 194 h 341"/>
              <a:gd name="T34" fmla="*/ 74 w 427"/>
              <a:gd name="T35" fmla="*/ 172 h 341"/>
              <a:gd name="T36" fmla="*/ 40 w 427"/>
              <a:gd name="T37" fmla="*/ 169 h 341"/>
              <a:gd name="T38" fmla="*/ 47 w 427"/>
              <a:gd name="T39" fmla="*/ 156 h 341"/>
              <a:gd name="T40" fmla="*/ 70 w 427"/>
              <a:gd name="T41" fmla="*/ 151 h 341"/>
              <a:gd name="T42" fmla="*/ 72 w 427"/>
              <a:gd name="T43" fmla="*/ 117 h 341"/>
              <a:gd name="T44" fmla="*/ 316 w 427"/>
              <a:gd name="T45" fmla="*/ 107 h 341"/>
              <a:gd name="T46" fmla="*/ 285 w 427"/>
              <a:gd name="T47" fmla="*/ 114 h 341"/>
              <a:gd name="T48" fmla="*/ 361 w 427"/>
              <a:gd name="T49" fmla="*/ 80 h 341"/>
              <a:gd name="T50" fmla="*/ 368 w 427"/>
              <a:gd name="T51" fmla="*/ 112 h 341"/>
              <a:gd name="T52" fmla="*/ 361 w 427"/>
              <a:gd name="T53" fmla="*/ 80 h 341"/>
              <a:gd name="T54" fmla="*/ 356 w 427"/>
              <a:gd name="T55" fmla="*/ 131 h 341"/>
              <a:gd name="T56" fmla="*/ 324 w 427"/>
              <a:gd name="T57" fmla="*/ 139 h 341"/>
              <a:gd name="T58" fmla="*/ 199 w 427"/>
              <a:gd name="T59" fmla="*/ 161 h 341"/>
              <a:gd name="T60" fmla="*/ 200 w 427"/>
              <a:gd name="T61" fmla="*/ 161 h 341"/>
              <a:gd name="T62" fmla="*/ 245 w 427"/>
              <a:gd name="T63" fmla="*/ 162 h 341"/>
              <a:gd name="T64" fmla="*/ 237 w 427"/>
              <a:gd name="T65" fmla="*/ 175 h 341"/>
              <a:gd name="T66" fmla="*/ 191 w 427"/>
              <a:gd name="T67" fmla="*/ 175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7" h="341">
                <a:moveTo>
                  <a:pt x="182" y="14"/>
                </a:moveTo>
                <a:cubicBezTo>
                  <a:pt x="177" y="16"/>
                  <a:pt x="174" y="21"/>
                  <a:pt x="175" y="27"/>
                </a:cubicBezTo>
                <a:cubicBezTo>
                  <a:pt x="184" y="64"/>
                  <a:pt x="184" y="64"/>
                  <a:pt x="184" y="64"/>
                </a:cubicBezTo>
                <a:cubicBezTo>
                  <a:pt x="138" y="74"/>
                  <a:pt x="138" y="74"/>
                  <a:pt x="138" y="74"/>
                </a:cubicBezTo>
                <a:cubicBezTo>
                  <a:pt x="116" y="59"/>
                  <a:pt x="90" y="63"/>
                  <a:pt x="62" y="69"/>
                </a:cubicBezTo>
                <a:cubicBezTo>
                  <a:pt x="9" y="81"/>
                  <a:pt x="0" y="139"/>
                  <a:pt x="11" y="192"/>
                </a:cubicBezTo>
                <a:cubicBezTo>
                  <a:pt x="23" y="245"/>
                  <a:pt x="91" y="341"/>
                  <a:pt x="144" y="330"/>
                </a:cubicBezTo>
                <a:cubicBezTo>
                  <a:pt x="172" y="323"/>
                  <a:pt x="148" y="249"/>
                  <a:pt x="161" y="225"/>
                </a:cubicBezTo>
                <a:cubicBezTo>
                  <a:pt x="295" y="195"/>
                  <a:pt x="295" y="195"/>
                  <a:pt x="295" y="195"/>
                </a:cubicBezTo>
                <a:cubicBezTo>
                  <a:pt x="317" y="211"/>
                  <a:pt x="326" y="289"/>
                  <a:pt x="355" y="282"/>
                </a:cubicBezTo>
                <a:cubicBezTo>
                  <a:pt x="407" y="270"/>
                  <a:pt x="427" y="154"/>
                  <a:pt x="415" y="101"/>
                </a:cubicBezTo>
                <a:cubicBezTo>
                  <a:pt x="404" y="48"/>
                  <a:pt x="370" y="0"/>
                  <a:pt x="317" y="12"/>
                </a:cubicBezTo>
                <a:cubicBezTo>
                  <a:pt x="289" y="18"/>
                  <a:pt x="264" y="25"/>
                  <a:pt x="251" y="49"/>
                </a:cubicBezTo>
                <a:cubicBezTo>
                  <a:pt x="205" y="59"/>
                  <a:pt x="205" y="59"/>
                  <a:pt x="205" y="59"/>
                </a:cubicBezTo>
                <a:cubicBezTo>
                  <a:pt x="197" y="22"/>
                  <a:pt x="197" y="22"/>
                  <a:pt x="197" y="22"/>
                </a:cubicBezTo>
                <a:cubicBezTo>
                  <a:pt x="195" y="16"/>
                  <a:pt x="190" y="12"/>
                  <a:pt x="184" y="13"/>
                </a:cubicBezTo>
                <a:cubicBezTo>
                  <a:pt x="183" y="14"/>
                  <a:pt x="183" y="14"/>
                  <a:pt x="182" y="14"/>
                </a:cubicBezTo>
                <a:close/>
                <a:moveTo>
                  <a:pt x="322" y="55"/>
                </a:moveTo>
                <a:cubicBezTo>
                  <a:pt x="330" y="53"/>
                  <a:pt x="339" y="59"/>
                  <a:pt x="341" y="68"/>
                </a:cubicBezTo>
                <a:cubicBezTo>
                  <a:pt x="343" y="76"/>
                  <a:pt x="338" y="85"/>
                  <a:pt x="329" y="87"/>
                </a:cubicBezTo>
                <a:cubicBezTo>
                  <a:pt x="320" y="89"/>
                  <a:pt x="311" y="84"/>
                  <a:pt x="309" y="75"/>
                </a:cubicBezTo>
                <a:cubicBezTo>
                  <a:pt x="307" y="66"/>
                  <a:pt x="313" y="57"/>
                  <a:pt x="322" y="55"/>
                </a:cubicBezTo>
                <a:close/>
                <a:moveTo>
                  <a:pt x="72" y="117"/>
                </a:moveTo>
                <a:cubicBezTo>
                  <a:pt x="78" y="115"/>
                  <a:pt x="84" y="118"/>
                  <a:pt x="86" y="124"/>
                </a:cubicBezTo>
                <a:cubicBezTo>
                  <a:pt x="86" y="124"/>
                  <a:pt x="86" y="124"/>
                  <a:pt x="86" y="125"/>
                </a:cubicBezTo>
                <a:cubicBezTo>
                  <a:pt x="91" y="146"/>
                  <a:pt x="91" y="146"/>
                  <a:pt x="91" y="146"/>
                </a:cubicBezTo>
                <a:cubicBezTo>
                  <a:pt x="112" y="141"/>
                  <a:pt x="112" y="141"/>
                  <a:pt x="112" y="141"/>
                </a:cubicBezTo>
                <a:cubicBezTo>
                  <a:pt x="118" y="140"/>
                  <a:pt x="124" y="144"/>
                  <a:pt x="125" y="149"/>
                </a:cubicBezTo>
                <a:cubicBezTo>
                  <a:pt x="127" y="155"/>
                  <a:pt x="123" y="161"/>
                  <a:pt x="117" y="163"/>
                </a:cubicBezTo>
                <a:cubicBezTo>
                  <a:pt x="117" y="163"/>
                  <a:pt x="117" y="163"/>
                  <a:pt x="117" y="163"/>
                </a:cubicBezTo>
                <a:cubicBezTo>
                  <a:pt x="96" y="167"/>
                  <a:pt x="96" y="167"/>
                  <a:pt x="96" y="167"/>
                </a:cubicBezTo>
                <a:cubicBezTo>
                  <a:pt x="100" y="189"/>
                  <a:pt x="100" y="189"/>
                  <a:pt x="100" y="189"/>
                </a:cubicBezTo>
                <a:cubicBezTo>
                  <a:pt x="102" y="194"/>
                  <a:pt x="98" y="200"/>
                  <a:pt x="92" y="202"/>
                </a:cubicBezTo>
                <a:cubicBezTo>
                  <a:pt x="86" y="203"/>
                  <a:pt x="81" y="200"/>
                  <a:pt x="79" y="194"/>
                </a:cubicBezTo>
                <a:cubicBezTo>
                  <a:pt x="79" y="194"/>
                  <a:pt x="79" y="194"/>
                  <a:pt x="79" y="193"/>
                </a:cubicBezTo>
                <a:cubicBezTo>
                  <a:pt x="74" y="172"/>
                  <a:pt x="74" y="172"/>
                  <a:pt x="74" y="172"/>
                </a:cubicBezTo>
                <a:cubicBezTo>
                  <a:pt x="53" y="177"/>
                  <a:pt x="53" y="177"/>
                  <a:pt x="53" y="177"/>
                </a:cubicBezTo>
                <a:cubicBezTo>
                  <a:pt x="47" y="179"/>
                  <a:pt x="41" y="175"/>
                  <a:pt x="40" y="169"/>
                </a:cubicBezTo>
                <a:cubicBezTo>
                  <a:pt x="38" y="164"/>
                  <a:pt x="41" y="158"/>
                  <a:pt x="47" y="156"/>
                </a:cubicBezTo>
                <a:cubicBezTo>
                  <a:pt x="47" y="156"/>
                  <a:pt x="47" y="156"/>
                  <a:pt x="47" y="156"/>
                </a:cubicBezTo>
                <a:cubicBezTo>
                  <a:pt x="48" y="156"/>
                  <a:pt x="48" y="156"/>
                  <a:pt x="48" y="156"/>
                </a:cubicBezTo>
                <a:cubicBezTo>
                  <a:pt x="70" y="151"/>
                  <a:pt x="70" y="151"/>
                  <a:pt x="70" y="151"/>
                </a:cubicBezTo>
                <a:cubicBezTo>
                  <a:pt x="65" y="130"/>
                  <a:pt x="65" y="130"/>
                  <a:pt x="65" y="130"/>
                </a:cubicBezTo>
                <a:cubicBezTo>
                  <a:pt x="63" y="124"/>
                  <a:pt x="66" y="119"/>
                  <a:pt x="72" y="117"/>
                </a:cubicBezTo>
                <a:close/>
                <a:moveTo>
                  <a:pt x="297" y="94"/>
                </a:moveTo>
                <a:cubicBezTo>
                  <a:pt x="306" y="92"/>
                  <a:pt x="314" y="98"/>
                  <a:pt x="316" y="107"/>
                </a:cubicBezTo>
                <a:cubicBezTo>
                  <a:pt x="318" y="115"/>
                  <a:pt x="313" y="124"/>
                  <a:pt x="304" y="126"/>
                </a:cubicBezTo>
                <a:cubicBezTo>
                  <a:pt x="295" y="128"/>
                  <a:pt x="287" y="123"/>
                  <a:pt x="285" y="114"/>
                </a:cubicBezTo>
                <a:cubicBezTo>
                  <a:pt x="283" y="105"/>
                  <a:pt x="288" y="96"/>
                  <a:pt x="297" y="94"/>
                </a:cubicBezTo>
                <a:close/>
                <a:moveTo>
                  <a:pt x="361" y="80"/>
                </a:moveTo>
                <a:cubicBezTo>
                  <a:pt x="370" y="78"/>
                  <a:pt x="378" y="84"/>
                  <a:pt x="380" y="92"/>
                </a:cubicBezTo>
                <a:cubicBezTo>
                  <a:pt x="382" y="101"/>
                  <a:pt x="377" y="110"/>
                  <a:pt x="368" y="112"/>
                </a:cubicBezTo>
                <a:cubicBezTo>
                  <a:pt x="359" y="114"/>
                  <a:pt x="350" y="108"/>
                  <a:pt x="348" y="100"/>
                </a:cubicBezTo>
                <a:cubicBezTo>
                  <a:pt x="346" y="91"/>
                  <a:pt x="352" y="82"/>
                  <a:pt x="361" y="80"/>
                </a:cubicBezTo>
                <a:close/>
                <a:moveTo>
                  <a:pt x="336" y="119"/>
                </a:moveTo>
                <a:cubicBezTo>
                  <a:pt x="345" y="117"/>
                  <a:pt x="354" y="123"/>
                  <a:pt x="356" y="131"/>
                </a:cubicBezTo>
                <a:cubicBezTo>
                  <a:pt x="357" y="140"/>
                  <a:pt x="352" y="149"/>
                  <a:pt x="343" y="151"/>
                </a:cubicBezTo>
                <a:cubicBezTo>
                  <a:pt x="334" y="153"/>
                  <a:pt x="326" y="147"/>
                  <a:pt x="324" y="139"/>
                </a:cubicBezTo>
                <a:cubicBezTo>
                  <a:pt x="322" y="130"/>
                  <a:pt x="327" y="121"/>
                  <a:pt x="336" y="119"/>
                </a:cubicBezTo>
                <a:close/>
                <a:moveTo>
                  <a:pt x="199" y="161"/>
                </a:moveTo>
                <a:cubicBezTo>
                  <a:pt x="199" y="161"/>
                  <a:pt x="199" y="161"/>
                  <a:pt x="199" y="161"/>
                </a:cubicBezTo>
                <a:cubicBezTo>
                  <a:pt x="199" y="161"/>
                  <a:pt x="200" y="161"/>
                  <a:pt x="200" y="161"/>
                </a:cubicBezTo>
                <a:cubicBezTo>
                  <a:pt x="232" y="154"/>
                  <a:pt x="232" y="154"/>
                  <a:pt x="232" y="154"/>
                </a:cubicBezTo>
                <a:cubicBezTo>
                  <a:pt x="238" y="152"/>
                  <a:pt x="244" y="156"/>
                  <a:pt x="245" y="162"/>
                </a:cubicBezTo>
                <a:cubicBezTo>
                  <a:pt x="247" y="167"/>
                  <a:pt x="243" y="173"/>
                  <a:pt x="237" y="175"/>
                </a:cubicBezTo>
                <a:cubicBezTo>
                  <a:pt x="237" y="175"/>
                  <a:pt x="237" y="175"/>
                  <a:pt x="237" y="175"/>
                </a:cubicBezTo>
                <a:cubicBezTo>
                  <a:pt x="205" y="182"/>
                  <a:pt x="205" y="182"/>
                  <a:pt x="205" y="182"/>
                </a:cubicBezTo>
                <a:cubicBezTo>
                  <a:pt x="199" y="184"/>
                  <a:pt x="193" y="180"/>
                  <a:pt x="191" y="175"/>
                </a:cubicBezTo>
                <a:cubicBezTo>
                  <a:pt x="190" y="169"/>
                  <a:pt x="193" y="163"/>
                  <a:pt x="199" y="161"/>
                </a:cubicBezTo>
                <a:close/>
              </a:path>
            </a:pathLst>
          </a:custGeom>
          <a:noFill/>
          <a:ln w="12700" cap="flat">
            <a:solidFill>
              <a:srgbClr val="11A7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105" name="Grup 104"/>
          <p:cNvGrpSpPr/>
          <p:nvPr/>
        </p:nvGrpSpPr>
        <p:grpSpPr>
          <a:xfrm>
            <a:off x="9036050" y="679450"/>
            <a:ext cx="1182688" cy="1100138"/>
            <a:chOff x="9036050" y="679450"/>
            <a:chExt cx="1182688" cy="1100138"/>
          </a:xfrm>
        </p:grpSpPr>
        <p:sp>
          <p:nvSpPr>
            <p:cNvPr id="80" name="Freeform 6"/>
            <p:cNvSpPr>
              <a:spLocks/>
            </p:cNvSpPr>
            <p:nvPr/>
          </p:nvSpPr>
          <p:spPr bwMode="auto">
            <a:xfrm>
              <a:off x="9586913" y="1462088"/>
              <a:ext cx="85725" cy="317500"/>
            </a:xfrm>
            <a:custGeom>
              <a:avLst/>
              <a:gdLst>
                <a:gd name="T0" fmla="*/ 28 w 28"/>
                <a:gd name="T1" fmla="*/ 14 h 104"/>
                <a:gd name="T2" fmla="*/ 14 w 28"/>
                <a:gd name="T3" fmla="*/ 0 h 104"/>
                <a:gd name="T4" fmla="*/ 0 w 28"/>
                <a:gd name="T5" fmla="*/ 14 h 104"/>
                <a:gd name="T6" fmla="*/ 0 w 28"/>
                <a:gd name="T7" fmla="*/ 90 h 104"/>
                <a:gd name="T8" fmla="*/ 14 w 28"/>
                <a:gd name="T9" fmla="*/ 104 h 104"/>
                <a:gd name="T10" fmla="*/ 28 w 28"/>
                <a:gd name="T11" fmla="*/ 90 h 104"/>
                <a:gd name="T12" fmla="*/ 28 w 28"/>
                <a:gd name="T13" fmla="*/ 14 h 104"/>
              </a:gdLst>
              <a:ahLst/>
              <a:cxnLst>
                <a:cxn ang="0">
                  <a:pos x="T0" y="T1"/>
                </a:cxn>
                <a:cxn ang="0">
                  <a:pos x="T2" y="T3"/>
                </a:cxn>
                <a:cxn ang="0">
                  <a:pos x="T4" y="T5"/>
                </a:cxn>
                <a:cxn ang="0">
                  <a:pos x="T6" y="T7"/>
                </a:cxn>
                <a:cxn ang="0">
                  <a:pos x="T8" y="T9"/>
                </a:cxn>
                <a:cxn ang="0">
                  <a:pos x="T10" y="T11"/>
                </a:cxn>
                <a:cxn ang="0">
                  <a:pos x="T12" y="T13"/>
                </a:cxn>
              </a:cxnLst>
              <a:rect l="0" t="0" r="r" b="b"/>
              <a:pathLst>
                <a:path w="28" h="104">
                  <a:moveTo>
                    <a:pt x="28" y="14"/>
                  </a:moveTo>
                  <a:cubicBezTo>
                    <a:pt x="28" y="6"/>
                    <a:pt x="21" y="0"/>
                    <a:pt x="14" y="0"/>
                  </a:cubicBezTo>
                  <a:cubicBezTo>
                    <a:pt x="6" y="0"/>
                    <a:pt x="0" y="6"/>
                    <a:pt x="0" y="14"/>
                  </a:cubicBezTo>
                  <a:cubicBezTo>
                    <a:pt x="0" y="90"/>
                    <a:pt x="0" y="90"/>
                    <a:pt x="0" y="90"/>
                  </a:cubicBezTo>
                  <a:cubicBezTo>
                    <a:pt x="0" y="98"/>
                    <a:pt x="6" y="104"/>
                    <a:pt x="14" y="104"/>
                  </a:cubicBezTo>
                  <a:cubicBezTo>
                    <a:pt x="21" y="104"/>
                    <a:pt x="28" y="98"/>
                    <a:pt x="28" y="90"/>
                  </a:cubicBezTo>
                  <a:lnTo>
                    <a:pt x="28" y="14"/>
                  </a:lnTo>
                  <a:close/>
                </a:path>
              </a:pathLst>
            </a:custGeom>
            <a:noFill/>
            <a:ln w="12700" cap="flat">
              <a:solidFill>
                <a:srgbClr val="231F2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1" name="Freeform 7"/>
            <p:cNvSpPr>
              <a:spLocks noEditPoints="1"/>
            </p:cNvSpPr>
            <p:nvPr/>
          </p:nvSpPr>
          <p:spPr bwMode="auto">
            <a:xfrm>
              <a:off x="9036050" y="679450"/>
              <a:ext cx="1182688" cy="846138"/>
            </a:xfrm>
            <a:custGeom>
              <a:avLst/>
              <a:gdLst>
                <a:gd name="T0" fmla="*/ 360 w 387"/>
                <a:gd name="T1" fmla="*/ 28 h 277"/>
                <a:gd name="T2" fmla="*/ 360 w 387"/>
                <a:gd name="T3" fmla="*/ 249 h 277"/>
                <a:gd name="T4" fmla="*/ 28 w 387"/>
                <a:gd name="T5" fmla="*/ 249 h 277"/>
                <a:gd name="T6" fmla="*/ 28 w 387"/>
                <a:gd name="T7" fmla="*/ 28 h 277"/>
                <a:gd name="T8" fmla="*/ 360 w 387"/>
                <a:gd name="T9" fmla="*/ 28 h 277"/>
                <a:gd name="T10" fmla="*/ 0 w 387"/>
                <a:gd name="T11" fmla="*/ 14 h 277"/>
                <a:gd name="T12" fmla="*/ 0 w 387"/>
                <a:gd name="T13" fmla="*/ 263 h 277"/>
                <a:gd name="T14" fmla="*/ 14 w 387"/>
                <a:gd name="T15" fmla="*/ 277 h 277"/>
                <a:gd name="T16" fmla="*/ 374 w 387"/>
                <a:gd name="T17" fmla="*/ 277 h 277"/>
                <a:gd name="T18" fmla="*/ 387 w 387"/>
                <a:gd name="T19" fmla="*/ 263 h 277"/>
                <a:gd name="T20" fmla="*/ 387 w 387"/>
                <a:gd name="T21" fmla="*/ 14 h 277"/>
                <a:gd name="T22" fmla="*/ 374 w 387"/>
                <a:gd name="T23" fmla="*/ 0 h 277"/>
                <a:gd name="T24" fmla="*/ 14 w 387"/>
                <a:gd name="T25" fmla="*/ 0 h 277"/>
                <a:gd name="T26" fmla="*/ 0 w 387"/>
                <a:gd name="T27" fmla="*/ 1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277">
                  <a:moveTo>
                    <a:pt x="360" y="28"/>
                  </a:moveTo>
                  <a:cubicBezTo>
                    <a:pt x="360" y="249"/>
                    <a:pt x="360" y="249"/>
                    <a:pt x="360" y="249"/>
                  </a:cubicBezTo>
                  <a:cubicBezTo>
                    <a:pt x="28" y="249"/>
                    <a:pt x="28" y="249"/>
                    <a:pt x="28" y="249"/>
                  </a:cubicBezTo>
                  <a:cubicBezTo>
                    <a:pt x="28" y="28"/>
                    <a:pt x="28" y="28"/>
                    <a:pt x="28" y="28"/>
                  </a:cubicBezTo>
                  <a:lnTo>
                    <a:pt x="360" y="28"/>
                  </a:lnTo>
                  <a:close/>
                  <a:moveTo>
                    <a:pt x="0" y="14"/>
                  </a:moveTo>
                  <a:cubicBezTo>
                    <a:pt x="0" y="263"/>
                    <a:pt x="0" y="263"/>
                    <a:pt x="0" y="263"/>
                  </a:cubicBezTo>
                  <a:cubicBezTo>
                    <a:pt x="0" y="271"/>
                    <a:pt x="6" y="277"/>
                    <a:pt x="14" y="277"/>
                  </a:cubicBezTo>
                  <a:cubicBezTo>
                    <a:pt x="374" y="277"/>
                    <a:pt x="374" y="277"/>
                    <a:pt x="374" y="277"/>
                  </a:cubicBezTo>
                  <a:cubicBezTo>
                    <a:pt x="381" y="277"/>
                    <a:pt x="387" y="271"/>
                    <a:pt x="387" y="263"/>
                  </a:cubicBezTo>
                  <a:cubicBezTo>
                    <a:pt x="387" y="14"/>
                    <a:pt x="387" y="14"/>
                    <a:pt x="387" y="14"/>
                  </a:cubicBezTo>
                  <a:cubicBezTo>
                    <a:pt x="387" y="6"/>
                    <a:pt x="381" y="0"/>
                    <a:pt x="374" y="0"/>
                  </a:cubicBezTo>
                  <a:cubicBezTo>
                    <a:pt x="14" y="0"/>
                    <a:pt x="14" y="0"/>
                    <a:pt x="14" y="0"/>
                  </a:cubicBezTo>
                  <a:cubicBezTo>
                    <a:pt x="6" y="0"/>
                    <a:pt x="0" y="6"/>
                    <a:pt x="0" y="14"/>
                  </a:cubicBezTo>
                  <a:close/>
                </a:path>
              </a:pathLst>
            </a:custGeom>
            <a:solidFill>
              <a:srgbClr val="FFFFFF"/>
            </a:solidFill>
            <a:ln w="12700" cap="flat">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82" name="Freeform 8"/>
            <p:cNvSpPr>
              <a:spLocks/>
            </p:cNvSpPr>
            <p:nvPr/>
          </p:nvSpPr>
          <p:spPr bwMode="auto">
            <a:xfrm>
              <a:off x="9375775" y="1693863"/>
              <a:ext cx="508000" cy="85725"/>
            </a:xfrm>
            <a:custGeom>
              <a:avLst/>
              <a:gdLst>
                <a:gd name="T0" fmla="*/ 152 w 166"/>
                <a:gd name="T1" fmla="*/ 28 h 28"/>
                <a:gd name="T2" fmla="*/ 166 w 166"/>
                <a:gd name="T3" fmla="*/ 14 h 28"/>
                <a:gd name="T4" fmla="*/ 152 w 166"/>
                <a:gd name="T5" fmla="*/ 0 h 28"/>
                <a:gd name="T6" fmla="*/ 14 w 166"/>
                <a:gd name="T7" fmla="*/ 0 h 28"/>
                <a:gd name="T8" fmla="*/ 0 w 166"/>
                <a:gd name="T9" fmla="*/ 14 h 28"/>
                <a:gd name="T10" fmla="*/ 14 w 166"/>
                <a:gd name="T11" fmla="*/ 28 h 28"/>
                <a:gd name="T12" fmla="*/ 152 w 166"/>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66" h="28">
                  <a:moveTo>
                    <a:pt x="152" y="28"/>
                  </a:moveTo>
                  <a:cubicBezTo>
                    <a:pt x="160" y="28"/>
                    <a:pt x="166" y="22"/>
                    <a:pt x="166" y="14"/>
                  </a:cubicBezTo>
                  <a:cubicBezTo>
                    <a:pt x="166" y="6"/>
                    <a:pt x="160" y="0"/>
                    <a:pt x="152" y="0"/>
                  </a:cubicBezTo>
                  <a:cubicBezTo>
                    <a:pt x="14" y="0"/>
                    <a:pt x="14" y="0"/>
                    <a:pt x="14" y="0"/>
                  </a:cubicBezTo>
                  <a:cubicBezTo>
                    <a:pt x="6" y="0"/>
                    <a:pt x="0" y="6"/>
                    <a:pt x="0" y="14"/>
                  </a:cubicBezTo>
                  <a:cubicBezTo>
                    <a:pt x="0" y="22"/>
                    <a:pt x="6" y="28"/>
                    <a:pt x="14" y="28"/>
                  </a:cubicBezTo>
                  <a:lnTo>
                    <a:pt x="152" y="28"/>
                  </a:lnTo>
                  <a:close/>
                </a:path>
              </a:pathLst>
            </a:custGeom>
            <a:solidFill>
              <a:srgbClr val="FFFFFF"/>
            </a:solidFill>
            <a:ln w="12700" cap="flat">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grpSp>
        <p:nvGrpSpPr>
          <p:cNvPr id="89" name="Grup 88"/>
          <p:cNvGrpSpPr/>
          <p:nvPr/>
        </p:nvGrpSpPr>
        <p:grpSpPr>
          <a:xfrm>
            <a:off x="7480300" y="1782763"/>
            <a:ext cx="1317625" cy="1495425"/>
            <a:chOff x="7480300" y="1782763"/>
            <a:chExt cx="1317625" cy="1495425"/>
          </a:xfrm>
        </p:grpSpPr>
        <p:sp>
          <p:nvSpPr>
            <p:cNvPr id="83" name="Freeform 9"/>
            <p:cNvSpPr>
              <a:spLocks/>
            </p:cNvSpPr>
            <p:nvPr/>
          </p:nvSpPr>
          <p:spPr bwMode="auto">
            <a:xfrm>
              <a:off x="7480300" y="2027238"/>
              <a:ext cx="327025" cy="703263"/>
            </a:xfrm>
            <a:custGeom>
              <a:avLst/>
              <a:gdLst>
                <a:gd name="T0" fmla="*/ 107 w 107"/>
                <a:gd name="T1" fmla="*/ 74 h 230"/>
                <a:gd name="T2" fmla="*/ 71 w 107"/>
                <a:gd name="T3" fmla="*/ 74 h 230"/>
                <a:gd name="T4" fmla="*/ 71 w 107"/>
                <a:gd name="T5" fmla="*/ 51 h 230"/>
                <a:gd name="T6" fmla="*/ 81 w 107"/>
                <a:gd name="T7" fmla="*/ 39 h 230"/>
                <a:gd name="T8" fmla="*/ 107 w 107"/>
                <a:gd name="T9" fmla="*/ 39 h 230"/>
                <a:gd name="T10" fmla="*/ 107 w 107"/>
                <a:gd name="T11" fmla="*/ 0 h 230"/>
                <a:gd name="T12" fmla="*/ 71 w 107"/>
                <a:gd name="T13" fmla="*/ 0 h 230"/>
                <a:gd name="T14" fmla="*/ 23 w 107"/>
                <a:gd name="T15" fmla="*/ 48 h 230"/>
                <a:gd name="T16" fmla="*/ 23 w 107"/>
                <a:gd name="T17" fmla="*/ 74 h 230"/>
                <a:gd name="T18" fmla="*/ 0 w 107"/>
                <a:gd name="T19" fmla="*/ 74 h 230"/>
                <a:gd name="T20" fmla="*/ 0 w 107"/>
                <a:gd name="T21" fmla="*/ 115 h 230"/>
                <a:gd name="T22" fmla="*/ 23 w 107"/>
                <a:gd name="T23" fmla="*/ 115 h 230"/>
                <a:gd name="T24" fmla="*/ 23 w 107"/>
                <a:gd name="T25" fmla="*/ 230 h 230"/>
                <a:gd name="T26" fmla="*/ 71 w 107"/>
                <a:gd name="T27" fmla="*/ 230 h 230"/>
                <a:gd name="T28" fmla="*/ 71 w 107"/>
                <a:gd name="T29" fmla="*/ 115 h 230"/>
                <a:gd name="T30" fmla="*/ 103 w 107"/>
                <a:gd name="T31" fmla="*/ 115 h 230"/>
                <a:gd name="T32" fmla="*/ 107 w 107"/>
                <a:gd name="T33" fmla="*/ 7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230">
                  <a:moveTo>
                    <a:pt x="107" y="74"/>
                  </a:moveTo>
                  <a:cubicBezTo>
                    <a:pt x="71" y="74"/>
                    <a:pt x="71" y="74"/>
                    <a:pt x="71" y="74"/>
                  </a:cubicBezTo>
                  <a:cubicBezTo>
                    <a:pt x="71" y="51"/>
                    <a:pt x="71" y="51"/>
                    <a:pt x="71" y="51"/>
                  </a:cubicBezTo>
                  <a:cubicBezTo>
                    <a:pt x="71" y="42"/>
                    <a:pt x="77" y="39"/>
                    <a:pt x="81" y="39"/>
                  </a:cubicBezTo>
                  <a:cubicBezTo>
                    <a:pt x="85" y="39"/>
                    <a:pt x="107" y="39"/>
                    <a:pt x="107" y="39"/>
                  </a:cubicBezTo>
                  <a:cubicBezTo>
                    <a:pt x="107" y="0"/>
                    <a:pt x="107" y="0"/>
                    <a:pt x="107" y="0"/>
                  </a:cubicBezTo>
                  <a:cubicBezTo>
                    <a:pt x="71" y="0"/>
                    <a:pt x="71" y="0"/>
                    <a:pt x="71" y="0"/>
                  </a:cubicBezTo>
                  <a:cubicBezTo>
                    <a:pt x="32" y="0"/>
                    <a:pt x="23" y="29"/>
                    <a:pt x="23" y="48"/>
                  </a:cubicBezTo>
                  <a:cubicBezTo>
                    <a:pt x="23" y="74"/>
                    <a:pt x="23" y="74"/>
                    <a:pt x="23" y="74"/>
                  </a:cubicBezTo>
                  <a:cubicBezTo>
                    <a:pt x="0" y="74"/>
                    <a:pt x="0" y="74"/>
                    <a:pt x="0" y="74"/>
                  </a:cubicBezTo>
                  <a:cubicBezTo>
                    <a:pt x="0" y="115"/>
                    <a:pt x="0" y="115"/>
                    <a:pt x="0" y="115"/>
                  </a:cubicBezTo>
                  <a:cubicBezTo>
                    <a:pt x="23" y="115"/>
                    <a:pt x="23" y="115"/>
                    <a:pt x="23" y="115"/>
                  </a:cubicBezTo>
                  <a:cubicBezTo>
                    <a:pt x="23" y="167"/>
                    <a:pt x="23" y="230"/>
                    <a:pt x="23" y="230"/>
                  </a:cubicBezTo>
                  <a:cubicBezTo>
                    <a:pt x="71" y="230"/>
                    <a:pt x="71" y="230"/>
                    <a:pt x="71" y="230"/>
                  </a:cubicBezTo>
                  <a:cubicBezTo>
                    <a:pt x="71" y="230"/>
                    <a:pt x="71" y="167"/>
                    <a:pt x="71" y="115"/>
                  </a:cubicBezTo>
                  <a:cubicBezTo>
                    <a:pt x="103" y="115"/>
                    <a:pt x="103" y="115"/>
                    <a:pt x="103" y="115"/>
                  </a:cubicBezTo>
                  <a:lnTo>
                    <a:pt x="107" y="74"/>
                  </a:lnTo>
                  <a:close/>
                </a:path>
              </a:pathLst>
            </a:custGeom>
            <a:noFill/>
            <a:ln w="12700"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4" name="Freeform 10"/>
            <p:cNvSpPr>
              <a:spLocks/>
            </p:cNvSpPr>
            <p:nvPr/>
          </p:nvSpPr>
          <p:spPr bwMode="auto">
            <a:xfrm>
              <a:off x="8002588" y="2730500"/>
              <a:ext cx="673100" cy="547688"/>
            </a:xfrm>
            <a:custGeom>
              <a:avLst/>
              <a:gdLst>
                <a:gd name="T0" fmla="*/ 220 w 220"/>
                <a:gd name="T1" fmla="*/ 22 h 179"/>
                <a:gd name="T2" fmla="*/ 194 w 220"/>
                <a:gd name="T3" fmla="*/ 29 h 179"/>
                <a:gd name="T4" fmla="*/ 214 w 220"/>
                <a:gd name="T5" fmla="*/ 4 h 179"/>
                <a:gd name="T6" fmla="*/ 185 w 220"/>
                <a:gd name="T7" fmla="*/ 15 h 179"/>
                <a:gd name="T8" fmla="*/ 152 w 220"/>
                <a:gd name="T9" fmla="*/ 0 h 179"/>
                <a:gd name="T10" fmla="*/ 107 w 220"/>
                <a:gd name="T11" fmla="*/ 45 h 179"/>
                <a:gd name="T12" fmla="*/ 109 w 220"/>
                <a:gd name="T13" fmla="*/ 56 h 179"/>
                <a:gd name="T14" fmla="*/ 16 w 220"/>
                <a:gd name="T15" fmla="*/ 9 h 179"/>
                <a:gd name="T16" fmla="*/ 10 w 220"/>
                <a:gd name="T17" fmla="*/ 31 h 179"/>
                <a:gd name="T18" fmla="*/ 30 w 220"/>
                <a:gd name="T19" fmla="*/ 69 h 179"/>
                <a:gd name="T20" fmla="*/ 9 w 220"/>
                <a:gd name="T21" fmla="*/ 63 h 179"/>
                <a:gd name="T22" fmla="*/ 9 w 220"/>
                <a:gd name="T23" fmla="*/ 64 h 179"/>
                <a:gd name="T24" fmla="*/ 45 w 220"/>
                <a:gd name="T25" fmla="*/ 108 h 179"/>
                <a:gd name="T26" fmla="*/ 33 w 220"/>
                <a:gd name="T27" fmla="*/ 110 h 179"/>
                <a:gd name="T28" fmla="*/ 25 w 220"/>
                <a:gd name="T29" fmla="*/ 109 h 179"/>
                <a:gd name="T30" fmla="*/ 67 w 220"/>
                <a:gd name="T31" fmla="*/ 140 h 179"/>
                <a:gd name="T32" fmla="*/ 11 w 220"/>
                <a:gd name="T33" fmla="*/ 159 h 179"/>
                <a:gd name="T34" fmla="*/ 0 w 220"/>
                <a:gd name="T35" fmla="*/ 159 h 179"/>
                <a:gd name="T36" fmla="*/ 69 w 220"/>
                <a:gd name="T37" fmla="*/ 179 h 179"/>
                <a:gd name="T38" fmla="*/ 198 w 220"/>
                <a:gd name="T39" fmla="*/ 51 h 179"/>
                <a:gd name="T40" fmla="*/ 198 w 220"/>
                <a:gd name="T41" fmla="*/ 45 h 179"/>
                <a:gd name="T42" fmla="*/ 220 w 220"/>
                <a:gd name="T43" fmla="*/ 2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0" h="179">
                  <a:moveTo>
                    <a:pt x="220" y="22"/>
                  </a:moveTo>
                  <a:cubicBezTo>
                    <a:pt x="212" y="25"/>
                    <a:pt x="203" y="28"/>
                    <a:pt x="194" y="29"/>
                  </a:cubicBezTo>
                  <a:cubicBezTo>
                    <a:pt x="203" y="23"/>
                    <a:pt x="211" y="14"/>
                    <a:pt x="214" y="4"/>
                  </a:cubicBezTo>
                  <a:cubicBezTo>
                    <a:pt x="205" y="9"/>
                    <a:pt x="196" y="13"/>
                    <a:pt x="185" y="15"/>
                  </a:cubicBezTo>
                  <a:cubicBezTo>
                    <a:pt x="177" y="6"/>
                    <a:pt x="165" y="0"/>
                    <a:pt x="152" y="0"/>
                  </a:cubicBezTo>
                  <a:cubicBezTo>
                    <a:pt x="128" y="0"/>
                    <a:pt x="107" y="21"/>
                    <a:pt x="107" y="45"/>
                  </a:cubicBezTo>
                  <a:cubicBezTo>
                    <a:pt x="107" y="49"/>
                    <a:pt x="108" y="52"/>
                    <a:pt x="109" y="56"/>
                  </a:cubicBezTo>
                  <a:cubicBezTo>
                    <a:pt x="71" y="54"/>
                    <a:pt x="38" y="36"/>
                    <a:pt x="16" y="9"/>
                  </a:cubicBezTo>
                  <a:cubicBezTo>
                    <a:pt x="12" y="15"/>
                    <a:pt x="10" y="23"/>
                    <a:pt x="10" y="31"/>
                  </a:cubicBezTo>
                  <a:cubicBezTo>
                    <a:pt x="10" y="47"/>
                    <a:pt x="17" y="61"/>
                    <a:pt x="30" y="69"/>
                  </a:cubicBezTo>
                  <a:cubicBezTo>
                    <a:pt x="22" y="69"/>
                    <a:pt x="15" y="67"/>
                    <a:pt x="9" y="63"/>
                  </a:cubicBezTo>
                  <a:cubicBezTo>
                    <a:pt x="9" y="63"/>
                    <a:pt x="9" y="64"/>
                    <a:pt x="9" y="64"/>
                  </a:cubicBezTo>
                  <a:cubicBezTo>
                    <a:pt x="9" y="86"/>
                    <a:pt x="25" y="104"/>
                    <a:pt x="45" y="108"/>
                  </a:cubicBezTo>
                  <a:cubicBezTo>
                    <a:pt x="42" y="109"/>
                    <a:pt x="38" y="110"/>
                    <a:pt x="33" y="110"/>
                  </a:cubicBezTo>
                  <a:cubicBezTo>
                    <a:pt x="31" y="110"/>
                    <a:pt x="28" y="109"/>
                    <a:pt x="25" y="109"/>
                  </a:cubicBezTo>
                  <a:cubicBezTo>
                    <a:pt x="31" y="127"/>
                    <a:pt x="47" y="140"/>
                    <a:pt x="67" y="140"/>
                  </a:cubicBezTo>
                  <a:cubicBezTo>
                    <a:pt x="52" y="152"/>
                    <a:pt x="32" y="159"/>
                    <a:pt x="11" y="159"/>
                  </a:cubicBezTo>
                  <a:cubicBezTo>
                    <a:pt x="7" y="159"/>
                    <a:pt x="4" y="159"/>
                    <a:pt x="0" y="159"/>
                  </a:cubicBezTo>
                  <a:cubicBezTo>
                    <a:pt x="20" y="172"/>
                    <a:pt x="44" y="179"/>
                    <a:pt x="69" y="179"/>
                  </a:cubicBezTo>
                  <a:cubicBezTo>
                    <a:pt x="152" y="179"/>
                    <a:pt x="198" y="110"/>
                    <a:pt x="198" y="51"/>
                  </a:cubicBezTo>
                  <a:cubicBezTo>
                    <a:pt x="198" y="49"/>
                    <a:pt x="198" y="47"/>
                    <a:pt x="198" y="45"/>
                  </a:cubicBezTo>
                  <a:cubicBezTo>
                    <a:pt x="206" y="39"/>
                    <a:pt x="214" y="31"/>
                    <a:pt x="220" y="22"/>
                  </a:cubicBezTo>
                  <a:close/>
                </a:path>
              </a:pathLst>
            </a:custGeom>
            <a:noFill/>
            <a:ln w="12700"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Freeform 11"/>
            <p:cNvSpPr>
              <a:spLocks noEditPoints="1"/>
            </p:cNvSpPr>
            <p:nvPr/>
          </p:nvSpPr>
          <p:spPr bwMode="auto">
            <a:xfrm>
              <a:off x="8339138" y="1930400"/>
              <a:ext cx="311150" cy="311150"/>
            </a:xfrm>
            <a:custGeom>
              <a:avLst/>
              <a:gdLst>
                <a:gd name="T0" fmla="*/ 51 w 102"/>
                <a:gd name="T1" fmla="*/ 0 h 102"/>
                <a:gd name="T2" fmla="*/ 0 w 102"/>
                <a:gd name="T3" fmla="*/ 51 h 102"/>
                <a:gd name="T4" fmla="*/ 51 w 102"/>
                <a:gd name="T5" fmla="*/ 102 h 102"/>
                <a:gd name="T6" fmla="*/ 102 w 102"/>
                <a:gd name="T7" fmla="*/ 51 h 102"/>
                <a:gd name="T8" fmla="*/ 51 w 102"/>
                <a:gd name="T9" fmla="*/ 0 h 102"/>
                <a:gd name="T10" fmla="*/ 51 w 102"/>
                <a:gd name="T11" fmla="*/ 84 h 102"/>
                <a:gd name="T12" fmla="*/ 19 w 102"/>
                <a:gd name="T13" fmla="*/ 51 h 102"/>
                <a:gd name="T14" fmla="*/ 51 w 102"/>
                <a:gd name="T15" fmla="*/ 18 h 102"/>
                <a:gd name="T16" fmla="*/ 84 w 102"/>
                <a:gd name="T17" fmla="*/ 51 h 102"/>
                <a:gd name="T18" fmla="*/ 51 w 102"/>
                <a:gd name="T19"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2">
                  <a:moveTo>
                    <a:pt x="51" y="0"/>
                  </a:moveTo>
                  <a:cubicBezTo>
                    <a:pt x="23" y="0"/>
                    <a:pt x="0" y="23"/>
                    <a:pt x="0" y="51"/>
                  </a:cubicBezTo>
                  <a:cubicBezTo>
                    <a:pt x="0" y="79"/>
                    <a:pt x="23" y="102"/>
                    <a:pt x="51" y="102"/>
                  </a:cubicBezTo>
                  <a:cubicBezTo>
                    <a:pt x="80" y="102"/>
                    <a:pt x="102" y="79"/>
                    <a:pt x="102" y="51"/>
                  </a:cubicBezTo>
                  <a:cubicBezTo>
                    <a:pt x="102" y="23"/>
                    <a:pt x="79" y="0"/>
                    <a:pt x="51" y="0"/>
                  </a:cubicBezTo>
                  <a:close/>
                  <a:moveTo>
                    <a:pt x="51" y="84"/>
                  </a:moveTo>
                  <a:cubicBezTo>
                    <a:pt x="33" y="84"/>
                    <a:pt x="19" y="69"/>
                    <a:pt x="19" y="51"/>
                  </a:cubicBezTo>
                  <a:cubicBezTo>
                    <a:pt x="19" y="33"/>
                    <a:pt x="33" y="18"/>
                    <a:pt x="51" y="18"/>
                  </a:cubicBezTo>
                  <a:cubicBezTo>
                    <a:pt x="69" y="18"/>
                    <a:pt x="84" y="33"/>
                    <a:pt x="84" y="51"/>
                  </a:cubicBezTo>
                  <a:cubicBezTo>
                    <a:pt x="84" y="69"/>
                    <a:pt x="69" y="84"/>
                    <a:pt x="51" y="84"/>
                  </a:cubicBezTo>
                  <a:close/>
                </a:path>
              </a:pathLst>
            </a:custGeom>
            <a:noFill/>
            <a:ln w="12700"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12"/>
            <p:cNvSpPr>
              <a:spLocks noChangeArrowheads="1"/>
            </p:cNvSpPr>
            <p:nvPr/>
          </p:nvSpPr>
          <p:spPr bwMode="auto">
            <a:xfrm>
              <a:off x="8623300" y="1890713"/>
              <a:ext cx="69850" cy="69850"/>
            </a:xfrm>
            <a:prstGeom prst="ellipse">
              <a:avLst/>
            </a:prstGeom>
            <a:noFill/>
            <a:ln w="12700"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Freeform 13"/>
            <p:cNvSpPr>
              <a:spLocks noEditPoints="1"/>
            </p:cNvSpPr>
            <p:nvPr/>
          </p:nvSpPr>
          <p:spPr bwMode="auto">
            <a:xfrm>
              <a:off x="8191500" y="1782763"/>
              <a:ext cx="606425" cy="609600"/>
            </a:xfrm>
            <a:custGeom>
              <a:avLst/>
              <a:gdLst>
                <a:gd name="T0" fmla="*/ 182 w 198"/>
                <a:gd name="T1" fmla="*/ 17 h 199"/>
                <a:gd name="T2" fmla="*/ 140 w 198"/>
                <a:gd name="T3" fmla="*/ 0 h 199"/>
                <a:gd name="T4" fmla="*/ 58 w 198"/>
                <a:gd name="T5" fmla="*/ 0 h 199"/>
                <a:gd name="T6" fmla="*/ 0 w 198"/>
                <a:gd name="T7" fmla="*/ 58 h 199"/>
                <a:gd name="T8" fmla="*/ 0 w 198"/>
                <a:gd name="T9" fmla="*/ 140 h 199"/>
                <a:gd name="T10" fmla="*/ 17 w 198"/>
                <a:gd name="T11" fmla="*/ 183 h 199"/>
                <a:gd name="T12" fmla="*/ 59 w 198"/>
                <a:gd name="T13" fmla="*/ 199 h 199"/>
                <a:gd name="T14" fmla="*/ 140 w 198"/>
                <a:gd name="T15" fmla="*/ 199 h 199"/>
                <a:gd name="T16" fmla="*/ 182 w 198"/>
                <a:gd name="T17" fmla="*/ 183 h 199"/>
                <a:gd name="T18" fmla="*/ 198 w 198"/>
                <a:gd name="T19" fmla="*/ 141 h 199"/>
                <a:gd name="T20" fmla="*/ 198 w 198"/>
                <a:gd name="T21" fmla="*/ 58 h 199"/>
                <a:gd name="T22" fmla="*/ 182 w 198"/>
                <a:gd name="T23" fmla="*/ 17 h 199"/>
                <a:gd name="T24" fmla="*/ 180 w 198"/>
                <a:gd name="T25" fmla="*/ 141 h 199"/>
                <a:gd name="T26" fmla="*/ 169 w 198"/>
                <a:gd name="T27" fmla="*/ 170 h 199"/>
                <a:gd name="T28" fmla="*/ 140 w 198"/>
                <a:gd name="T29" fmla="*/ 180 h 199"/>
                <a:gd name="T30" fmla="*/ 59 w 198"/>
                <a:gd name="T31" fmla="*/ 180 h 199"/>
                <a:gd name="T32" fmla="*/ 29 w 198"/>
                <a:gd name="T33" fmla="*/ 170 h 199"/>
                <a:gd name="T34" fmla="*/ 19 w 198"/>
                <a:gd name="T35" fmla="*/ 140 h 199"/>
                <a:gd name="T36" fmla="*/ 19 w 198"/>
                <a:gd name="T37" fmla="*/ 58 h 199"/>
                <a:gd name="T38" fmla="*/ 29 w 198"/>
                <a:gd name="T39" fmla="*/ 29 h 199"/>
                <a:gd name="T40" fmla="*/ 59 w 198"/>
                <a:gd name="T41" fmla="*/ 19 h 199"/>
                <a:gd name="T42" fmla="*/ 141 w 198"/>
                <a:gd name="T43" fmla="*/ 19 h 199"/>
                <a:gd name="T44" fmla="*/ 170 w 198"/>
                <a:gd name="T45" fmla="*/ 30 h 199"/>
                <a:gd name="T46" fmla="*/ 181 w 198"/>
                <a:gd name="T47" fmla="*/ 58 h 199"/>
                <a:gd name="T48" fmla="*/ 181 w 198"/>
                <a:gd name="T49" fmla="*/ 141 h 199"/>
                <a:gd name="T50" fmla="*/ 180 w 198"/>
                <a:gd name="T51"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8" h="199">
                  <a:moveTo>
                    <a:pt x="182" y="17"/>
                  </a:moveTo>
                  <a:cubicBezTo>
                    <a:pt x="172" y="6"/>
                    <a:pt x="157" y="0"/>
                    <a:pt x="140" y="0"/>
                  </a:cubicBezTo>
                  <a:cubicBezTo>
                    <a:pt x="58" y="0"/>
                    <a:pt x="58" y="0"/>
                    <a:pt x="58" y="0"/>
                  </a:cubicBezTo>
                  <a:cubicBezTo>
                    <a:pt x="23" y="0"/>
                    <a:pt x="0" y="24"/>
                    <a:pt x="0" y="58"/>
                  </a:cubicBezTo>
                  <a:cubicBezTo>
                    <a:pt x="0" y="140"/>
                    <a:pt x="0" y="140"/>
                    <a:pt x="0" y="140"/>
                  </a:cubicBezTo>
                  <a:cubicBezTo>
                    <a:pt x="0" y="157"/>
                    <a:pt x="6" y="172"/>
                    <a:pt x="17" y="183"/>
                  </a:cubicBezTo>
                  <a:cubicBezTo>
                    <a:pt x="28" y="193"/>
                    <a:pt x="42" y="199"/>
                    <a:pt x="59" y="199"/>
                  </a:cubicBezTo>
                  <a:cubicBezTo>
                    <a:pt x="140" y="199"/>
                    <a:pt x="140" y="199"/>
                    <a:pt x="140" y="199"/>
                  </a:cubicBezTo>
                  <a:cubicBezTo>
                    <a:pt x="157" y="199"/>
                    <a:pt x="172" y="193"/>
                    <a:pt x="182" y="183"/>
                  </a:cubicBezTo>
                  <a:cubicBezTo>
                    <a:pt x="193" y="173"/>
                    <a:pt x="198" y="158"/>
                    <a:pt x="198" y="141"/>
                  </a:cubicBezTo>
                  <a:cubicBezTo>
                    <a:pt x="198" y="58"/>
                    <a:pt x="198" y="58"/>
                    <a:pt x="198" y="58"/>
                  </a:cubicBezTo>
                  <a:cubicBezTo>
                    <a:pt x="198" y="41"/>
                    <a:pt x="193" y="27"/>
                    <a:pt x="182" y="17"/>
                  </a:cubicBezTo>
                  <a:close/>
                  <a:moveTo>
                    <a:pt x="180" y="141"/>
                  </a:moveTo>
                  <a:cubicBezTo>
                    <a:pt x="180" y="153"/>
                    <a:pt x="176" y="163"/>
                    <a:pt x="169" y="170"/>
                  </a:cubicBezTo>
                  <a:cubicBezTo>
                    <a:pt x="162" y="177"/>
                    <a:pt x="152" y="180"/>
                    <a:pt x="140" y="180"/>
                  </a:cubicBezTo>
                  <a:cubicBezTo>
                    <a:pt x="59" y="180"/>
                    <a:pt x="59" y="180"/>
                    <a:pt x="59" y="180"/>
                  </a:cubicBezTo>
                  <a:cubicBezTo>
                    <a:pt x="47" y="180"/>
                    <a:pt x="37" y="177"/>
                    <a:pt x="29" y="170"/>
                  </a:cubicBezTo>
                  <a:cubicBezTo>
                    <a:pt x="22" y="163"/>
                    <a:pt x="19" y="153"/>
                    <a:pt x="19" y="140"/>
                  </a:cubicBezTo>
                  <a:cubicBezTo>
                    <a:pt x="19" y="58"/>
                    <a:pt x="19" y="58"/>
                    <a:pt x="19" y="58"/>
                  </a:cubicBezTo>
                  <a:cubicBezTo>
                    <a:pt x="19" y="46"/>
                    <a:pt x="22" y="36"/>
                    <a:pt x="29" y="29"/>
                  </a:cubicBezTo>
                  <a:cubicBezTo>
                    <a:pt x="36" y="22"/>
                    <a:pt x="47" y="19"/>
                    <a:pt x="59" y="19"/>
                  </a:cubicBezTo>
                  <a:cubicBezTo>
                    <a:pt x="141" y="19"/>
                    <a:pt x="141" y="19"/>
                    <a:pt x="141" y="19"/>
                  </a:cubicBezTo>
                  <a:cubicBezTo>
                    <a:pt x="153" y="19"/>
                    <a:pt x="163" y="22"/>
                    <a:pt x="170" y="30"/>
                  </a:cubicBezTo>
                  <a:cubicBezTo>
                    <a:pt x="177" y="37"/>
                    <a:pt x="181" y="47"/>
                    <a:pt x="181" y="58"/>
                  </a:cubicBezTo>
                  <a:cubicBezTo>
                    <a:pt x="181" y="141"/>
                    <a:pt x="181" y="141"/>
                    <a:pt x="181" y="141"/>
                  </a:cubicBezTo>
                  <a:lnTo>
                    <a:pt x="180" y="141"/>
                  </a:lnTo>
                  <a:close/>
                </a:path>
              </a:pathLst>
            </a:custGeom>
            <a:noFill/>
            <a:ln w="12700"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88" name="Freeform 14"/>
          <p:cNvSpPr>
            <a:spLocks noEditPoints="1"/>
          </p:cNvSpPr>
          <p:nvPr/>
        </p:nvSpPr>
        <p:spPr bwMode="auto">
          <a:xfrm>
            <a:off x="10501313" y="1689100"/>
            <a:ext cx="987425" cy="1687513"/>
          </a:xfrm>
          <a:custGeom>
            <a:avLst/>
            <a:gdLst>
              <a:gd name="T0" fmla="*/ 254 w 323"/>
              <a:gd name="T1" fmla="*/ 505 h 552"/>
              <a:gd name="T2" fmla="*/ 316 w 323"/>
              <a:gd name="T3" fmla="*/ 83 h 552"/>
              <a:gd name="T4" fmla="*/ 276 w 323"/>
              <a:gd name="T5" fmla="*/ 29 h 552"/>
              <a:gd name="T6" fmla="*/ 123 w 323"/>
              <a:gd name="T7" fmla="*/ 7 h 552"/>
              <a:gd name="T8" fmla="*/ 69 w 323"/>
              <a:gd name="T9" fmla="*/ 47 h 552"/>
              <a:gd name="T10" fmla="*/ 7 w 323"/>
              <a:gd name="T11" fmla="*/ 468 h 552"/>
              <a:gd name="T12" fmla="*/ 47 w 323"/>
              <a:gd name="T13" fmla="*/ 522 h 552"/>
              <a:gd name="T14" fmla="*/ 200 w 323"/>
              <a:gd name="T15" fmla="*/ 545 h 552"/>
              <a:gd name="T16" fmla="*/ 254 w 323"/>
              <a:gd name="T17" fmla="*/ 505 h 552"/>
              <a:gd name="T18" fmla="*/ 147 w 323"/>
              <a:gd name="T19" fmla="*/ 47 h 552"/>
              <a:gd name="T20" fmla="*/ 143 w 323"/>
              <a:gd name="T21" fmla="*/ 41 h 552"/>
              <a:gd name="T22" fmla="*/ 144 w 323"/>
              <a:gd name="T23" fmla="*/ 36 h 552"/>
              <a:gd name="T24" fmla="*/ 150 w 323"/>
              <a:gd name="T25" fmla="*/ 32 h 552"/>
              <a:gd name="T26" fmla="*/ 243 w 323"/>
              <a:gd name="T27" fmla="*/ 45 h 552"/>
              <a:gd name="T28" fmla="*/ 247 w 323"/>
              <a:gd name="T29" fmla="*/ 51 h 552"/>
              <a:gd name="T30" fmla="*/ 246 w 323"/>
              <a:gd name="T31" fmla="*/ 56 h 552"/>
              <a:gd name="T32" fmla="*/ 240 w 323"/>
              <a:gd name="T33" fmla="*/ 61 h 552"/>
              <a:gd name="T34" fmla="*/ 147 w 323"/>
              <a:gd name="T35" fmla="*/ 47 h 552"/>
              <a:gd name="T36" fmla="*/ 38 w 323"/>
              <a:gd name="T37" fmla="*/ 431 h 552"/>
              <a:gd name="T38" fmla="*/ 93 w 323"/>
              <a:gd name="T39" fmla="*/ 60 h 552"/>
              <a:gd name="T40" fmla="*/ 289 w 323"/>
              <a:gd name="T41" fmla="*/ 89 h 552"/>
              <a:gd name="T42" fmla="*/ 234 w 323"/>
              <a:gd name="T43" fmla="*/ 460 h 552"/>
              <a:gd name="T44" fmla="*/ 38 w 323"/>
              <a:gd name="T45" fmla="*/ 431 h 552"/>
              <a:gd name="T46" fmla="*/ 112 w 323"/>
              <a:gd name="T47" fmla="*/ 490 h 552"/>
              <a:gd name="T48" fmla="*/ 132 w 323"/>
              <a:gd name="T49" fmla="*/ 475 h 552"/>
              <a:gd name="T50" fmla="*/ 147 w 323"/>
              <a:gd name="T51" fmla="*/ 495 h 552"/>
              <a:gd name="T52" fmla="*/ 127 w 323"/>
              <a:gd name="T53" fmla="*/ 510 h 552"/>
              <a:gd name="T54" fmla="*/ 112 w 323"/>
              <a:gd name="T55" fmla="*/ 49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552">
                <a:moveTo>
                  <a:pt x="254" y="505"/>
                </a:moveTo>
                <a:cubicBezTo>
                  <a:pt x="316" y="83"/>
                  <a:pt x="316" y="83"/>
                  <a:pt x="316" y="83"/>
                </a:cubicBezTo>
                <a:cubicBezTo>
                  <a:pt x="323" y="36"/>
                  <a:pt x="276" y="29"/>
                  <a:pt x="276" y="29"/>
                </a:cubicBezTo>
                <a:cubicBezTo>
                  <a:pt x="123" y="7"/>
                  <a:pt x="123" y="7"/>
                  <a:pt x="123" y="7"/>
                </a:cubicBezTo>
                <a:cubicBezTo>
                  <a:pt x="123" y="7"/>
                  <a:pt x="75" y="0"/>
                  <a:pt x="69" y="47"/>
                </a:cubicBezTo>
                <a:cubicBezTo>
                  <a:pt x="7" y="468"/>
                  <a:pt x="7" y="468"/>
                  <a:pt x="7" y="468"/>
                </a:cubicBezTo>
                <a:cubicBezTo>
                  <a:pt x="0" y="515"/>
                  <a:pt x="47" y="522"/>
                  <a:pt x="47" y="522"/>
                </a:cubicBezTo>
                <a:cubicBezTo>
                  <a:pt x="200" y="545"/>
                  <a:pt x="200" y="545"/>
                  <a:pt x="200" y="545"/>
                </a:cubicBezTo>
                <a:cubicBezTo>
                  <a:pt x="200" y="545"/>
                  <a:pt x="247" y="552"/>
                  <a:pt x="254" y="505"/>
                </a:cubicBezTo>
                <a:close/>
                <a:moveTo>
                  <a:pt x="147" y="47"/>
                </a:moveTo>
                <a:cubicBezTo>
                  <a:pt x="145" y="47"/>
                  <a:pt x="143" y="44"/>
                  <a:pt x="143" y="41"/>
                </a:cubicBezTo>
                <a:cubicBezTo>
                  <a:pt x="144" y="36"/>
                  <a:pt x="144" y="36"/>
                  <a:pt x="144" y="36"/>
                </a:cubicBezTo>
                <a:cubicBezTo>
                  <a:pt x="144" y="33"/>
                  <a:pt x="147" y="31"/>
                  <a:pt x="150" y="32"/>
                </a:cubicBezTo>
                <a:cubicBezTo>
                  <a:pt x="243" y="45"/>
                  <a:pt x="243" y="45"/>
                  <a:pt x="243" y="45"/>
                </a:cubicBezTo>
                <a:cubicBezTo>
                  <a:pt x="245" y="46"/>
                  <a:pt x="247" y="48"/>
                  <a:pt x="247" y="51"/>
                </a:cubicBezTo>
                <a:cubicBezTo>
                  <a:pt x="246" y="56"/>
                  <a:pt x="246" y="56"/>
                  <a:pt x="246" y="56"/>
                </a:cubicBezTo>
                <a:cubicBezTo>
                  <a:pt x="246" y="59"/>
                  <a:pt x="243" y="61"/>
                  <a:pt x="240" y="61"/>
                </a:cubicBezTo>
                <a:lnTo>
                  <a:pt x="147" y="47"/>
                </a:lnTo>
                <a:close/>
                <a:moveTo>
                  <a:pt x="38" y="431"/>
                </a:moveTo>
                <a:cubicBezTo>
                  <a:pt x="93" y="60"/>
                  <a:pt x="93" y="60"/>
                  <a:pt x="93" y="60"/>
                </a:cubicBezTo>
                <a:cubicBezTo>
                  <a:pt x="289" y="89"/>
                  <a:pt x="289" y="89"/>
                  <a:pt x="289" y="89"/>
                </a:cubicBezTo>
                <a:cubicBezTo>
                  <a:pt x="234" y="460"/>
                  <a:pt x="234" y="460"/>
                  <a:pt x="234" y="460"/>
                </a:cubicBezTo>
                <a:lnTo>
                  <a:pt x="38" y="431"/>
                </a:lnTo>
                <a:close/>
                <a:moveTo>
                  <a:pt x="112" y="490"/>
                </a:moveTo>
                <a:cubicBezTo>
                  <a:pt x="113" y="480"/>
                  <a:pt x="122" y="473"/>
                  <a:pt x="132" y="475"/>
                </a:cubicBezTo>
                <a:cubicBezTo>
                  <a:pt x="142" y="476"/>
                  <a:pt x="148" y="485"/>
                  <a:pt x="147" y="495"/>
                </a:cubicBezTo>
                <a:cubicBezTo>
                  <a:pt x="146" y="505"/>
                  <a:pt x="137" y="511"/>
                  <a:pt x="127" y="510"/>
                </a:cubicBezTo>
                <a:cubicBezTo>
                  <a:pt x="117" y="508"/>
                  <a:pt x="110" y="499"/>
                  <a:pt x="112" y="490"/>
                </a:cubicBezTo>
                <a:close/>
              </a:path>
            </a:pathLst>
          </a:custGeom>
          <a:noFill/>
          <a:ln w="12700" cap="flat">
            <a:solidFill>
              <a:srgbClr val="FAB529"/>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2" name="AutoShape 16"/>
          <p:cNvSpPr>
            <a:spLocks noChangeAspect="1" noChangeArrowheads="1" noTextEdit="1"/>
          </p:cNvSpPr>
          <p:nvPr/>
        </p:nvSpPr>
        <p:spPr bwMode="auto">
          <a:xfrm>
            <a:off x="696913" y="1231900"/>
            <a:ext cx="257175" cy="467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3" name="Line 18"/>
          <p:cNvSpPr>
            <a:spLocks noChangeShapeType="1"/>
          </p:cNvSpPr>
          <p:nvPr/>
        </p:nvSpPr>
        <p:spPr bwMode="auto">
          <a:xfrm>
            <a:off x="825501" y="1161349"/>
            <a:ext cx="0" cy="3733114"/>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104" name="Grup 103"/>
          <p:cNvGrpSpPr/>
          <p:nvPr/>
        </p:nvGrpSpPr>
        <p:grpSpPr>
          <a:xfrm>
            <a:off x="723901" y="1270588"/>
            <a:ext cx="203200" cy="3488698"/>
            <a:chOff x="723901" y="1270588"/>
            <a:chExt cx="203200" cy="3488698"/>
          </a:xfrm>
        </p:grpSpPr>
        <p:sp>
          <p:nvSpPr>
            <p:cNvPr id="94" name="Oval 19"/>
            <p:cNvSpPr>
              <a:spLocks noChangeArrowheads="1"/>
            </p:cNvSpPr>
            <p:nvPr/>
          </p:nvSpPr>
          <p:spPr bwMode="auto">
            <a:xfrm>
              <a:off x="723901" y="1270588"/>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5" name="Oval 20"/>
            <p:cNvSpPr>
              <a:spLocks noChangeArrowheads="1"/>
            </p:cNvSpPr>
            <p:nvPr/>
          </p:nvSpPr>
          <p:spPr bwMode="auto">
            <a:xfrm>
              <a:off x="723901" y="1672504"/>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6" name="Oval 21"/>
            <p:cNvSpPr>
              <a:spLocks noChangeArrowheads="1"/>
            </p:cNvSpPr>
            <p:nvPr/>
          </p:nvSpPr>
          <p:spPr bwMode="auto">
            <a:xfrm>
              <a:off x="723901" y="2106782"/>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7" name="Oval 22"/>
            <p:cNvSpPr>
              <a:spLocks noChangeArrowheads="1"/>
            </p:cNvSpPr>
            <p:nvPr/>
          </p:nvSpPr>
          <p:spPr bwMode="auto">
            <a:xfrm>
              <a:off x="723901" y="2518123"/>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8" name="Oval 23"/>
            <p:cNvSpPr>
              <a:spLocks noChangeArrowheads="1"/>
            </p:cNvSpPr>
            <p:nvPr/>
          </p:nvSpPr>
          <p:spPr bwMode="auto">
            <a:xfrm>
              <a:off x="723901" y="2924904"/>
              <a:ext cx="203200" cy="196850"/>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9" name="Oval 24"/>
            <p:cNvSpPr>
              <a:spLocks noChangeArrowheads="1"/>
            </p:cNvSpPr>
            <p:nvPr/>
          </p:nvSpPr>
          <p:spPr bwMode="auto">
            <a:xfrm>
              <a:off x="723901" y="3326828"/>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00" name="Oval 25"/>
            <p:cNvSpPr>
              <a:spLocks noChangeArrowheads="1"/>
            </p:cNvSpPr>
            <p:nvPr/>
          </p:nvSpPr>
          <p:spPr bwMode="auto">
            <a:xfrm>
              <a:off x="723901" y="3753729"/>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01" name="Oval 26"/>
            <p:cNvSpPr>
              <a:spLocks noChangeArrowheads="1"/>
            </p:cNvSpPr>
            <p:nvPr/>
          </p:nvSpPr>
          <p:spPr bwMode="auto">
            <a:xfrm>
              <a:off x="723901" y="4146033"/>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02" name="Oval 27"/>
            <p:cNvSpPr>
              <a:spLocks noChangeArrowheads="1"/>
            </p:cNvSpPr>
            <p:nvPr/>
          </p:nvSpPr>
          <p:spPr bwMode="auto">
            <a:xfrm>
              <a:off x="723901" y="4564023"/>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sp>
        <p:nvSpPr>
          <p:cNvPr id="103" name="Dikdörtgen 102"/>
          <p:cNvSpPr/>
          <p:nvPr/>
        </p:nvSpPr>
        <p:spPr>
          <a:xfrm>
            <a:off x="1012825" y="1076730"/>
            <a:ext cx="6096000" cy="3831818"/>
          </a:xfrm>
          <a:prstGeom prst="rect">
            <a:avLst/>
          </a:prstGeom>
        </p:spPr>
        <p:txBody>
          <a:bodyPr>
            <a:spAutoFit/>
          </a:bodyPr>
          <a:lstStyle/>
          <a:p>
            <a:pPr>
              <a:lnSpc>
                <a:spcPct val="150000"/>
              </a:lnSpc>
            </a:pPr>
            <a:r>
              <a:rPr lang="tr-TR" b="1" dirty="0">
                <a:solidFill>
                  <a:schemeClr val="tx1">
                    <a:lumMod val="65000"/>
                    <a:lumOff val="35000"/>
                  </a:schemeClr>
                </a:solidFill>
              </a:rPr>
              <a:t>Bağımlılık</a:t>
            </a:r>
          </a:p>
          <a:p>
            <a:pPr>
              <a:lnSpc>
                <a:spcPct val="150000"/>
              </a:lnSpc>
            </a:pPr>
            <a:r>
              <a:rPr lang="tr-TR" b="1" dirty="0">
                <a:solidFill>
                  <a:schemeClr val="tx1">
                    <a:lumMod val="65000"/>
                    <a:lumOff val="35000"/>
                  </a:schemeClr>
                </a:solidFill>
              </a:rPr>
              <a:t>Teknoloji Bağımlılığının Belirtileri </a:t>
            </a:r>
          </a:p>
          <a:p>
            <a:pPr>
              <a:lnSpc>
                <a:spcPct val="150000"/>
              </a:lnSpc>
            </a:pPr>
            <a:r>
              <a:rPr lang="tr-TR" b="1" dirty="0">
                <a:solidFill>
                  <a:schemeClr val="tx1">
                    <a:lumMod val="65000"/>
                    <a:lumOff val="35000"/>
                  </a:schemeClr>
                </a:solidFill>
              </a:rPr>
              <a:t>Kimler Risk Altında?</a:t>
            </a:r>
          </a:p>
          <a:p>
            <a:pPr>
              <a:lnSpc>
                <a:spcPct val="150000"/>
              </a:lnSpc>
            </a:pPr>
            <a:r>
              <a:rPr lang="tr-TR" b="1" dirty="0">
                <a:solidFill>
                  <a:schemeClr val="tx1">
                    <a:lumMod val="65000"/>
                    <a:lumOff val="35000"/>
                  </a:schemeClr>
                </a:solidFill>
              </a:rPr>
              <a:t>Teknoloji Bağımlılığı Süreci Nasıl Başlar?</a:t>
            </a:r>
          </a:p>
          <a:p>
            <a:pPr>
              <a:lnSpc>
                <a:spcPct val="150000"/>
              </a:lnSpc>
            </a:pPr>
            <a:r>
              <a:rPr lang="tr-TR" b="1" dirty="0">
                <a:solidFill>
                  <a:schemeClr val="tx1">
                    <a:lumMod val="65000"/>
                    <a:lumOff val="35000"/>
                  </a:schemeClr>
                </a:solidFill>
              </a:rPr>
              <a:t>Adım Adım Teknoloji Bağımlılığı…</a:t>
            </a:r>
          </a:p>
          <a:p>
            <a:pPr>
              <a:lnSpc>
                <a:spcPct val="150000"/>
              </a:lnSpc>
            </a:pPr>
            <a:r>
              <a:rPr lang="tr-TR" b="1" dirty="0">
                <a:solidFill>
                  <a:schemeClr val="tx1">
                    <a:lumMod val="65000"/>
                    <a:lumOff val="35000"/>
                  </a:schemeClr>
                </a:solidFill>
              </a:rPr>
              <a:t>Teknolojik Bağımlılıklar</a:t>
            </a:r>
          </a:p>
          <a:p>
            <a:pPr>
              <a:lnSpc>
                <a:spcPct val="150000"/>
              </a:lnSpc>
            </a:pPr>
            <a:r>
              <a:rPr lang="tr-TR" b="1" dirty="0">
                <a:solidFill>
                  <a:schemeClr val="tx1">
                    <a:lumMod val="65000"/>
                    <a:lumOff val="35000"/>
                  </a:schemeClr>
                </a:solidFill>
              </a:rPr>
              <a:t>Teknoloji ile İlişkiniz Nasıl Olmalı?</a:t>
            </a:r>
          </a:p>
          <a:p>
            <a:pPr>
              <a:lnSpc>
                <a:spcPct val="150000"/>
              </a:lnSpc>
            </a:pPr>
            <a:r>
              <a:rPr lang="tr-TR" b="1" dirty="0">
                <a:solidFill>
                  <a:schemeClr val="tx1">
                    <a:lumMod val="65000"/>
                    <a:lumOff val="35000"/>
                  </a:schemeClr>
                </a:solidFill>
              </a:rPr>
              <a:t>Kendinizi Test Edin: Evet mi, Hayır mı?</a:t>
            </a:r>
          </a:p>
          <a:p>
            <a:pPr>
              <a:lnSpc>
                <a:spcPct val="150000"/>
              </a:lnSpc>
            </a:pPr>
            <a:r>
              <a:rPr lang="tr-TR" b="1" dirty="0">
                <a:solidFill>
                  <a:schemeClr val="tx1">
                    <a:lumMod val="65000"/>
                    <a:lumOff val="35000"/>
                  </a:schemeClr>
                </a:solidFill>
              </a:rPr>
              <a:t>Teknoloji Bağımlısı Olmamak İçin…</a:t>
            </a:r>
          </a:p>
        </p:txBody>
      </p:sp>
    </p:spTree>
    <p:extLst>
      <p:ext uri="{BB962C8B-B14F-4D97-AF65-F5344CB8AC3E}">
        <p14:creationId xmlns:p14="http://schemas.microsoft.com/office/powerpoint/2010/main" val="424491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250" fill="hold"/>
                                        <p:tgtEl>
                                          <p:spTgt spid="75"/>
                                        </p:tgtEl>
                                        <p:attrNameLst>
                                          <p:attrName>ppt_x</p:attrName>
                                        </p:attrNameLst>
                                      </p:cBhvr>
                                      <p:tavLst>
                                        <p:tav tm="0">
                                          <p:val>
                                            <p:strVal val="0-#ppt_w/2"/>
                                          </p:val>
                                        </p:tav>
                                        <p:tav tm="100000">
                                          <p:val>
                                            <p:strVal val="#ppt_x"/>
                                          </p:val>
                                        </p:tav>
                                      </p:tavLst>
                                    </p:anim>
                                    <p:anim calcmode="lin" valueType="num">
                                      <p:cBhvr additive="base">
                                        <p:cTn id="8" dur="250" fill="hold"/>
                                        <p:tgtEl>
                                          <p:spTgt spid="75"/>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250"/>
                                        <p:tgtEl>
                                          <p:spTgt spid="7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wipe(down)">
                                      <p:cBhvr>
                                        <p:cTn id="15" dur="500"/>
                                        <p:tgtEl>
                                          <p:spTgt spid="93"/>
                                        </p:tgtEl>
                                      </p:cBhvr>
                                    </p:animEffect>
                                  </p:childTnLst>
                                </p:cTn>
                              </p:par>
                            </p:childTnLst>
                          </p:cTn>
                        </p:par>
                        <p:par>
                          <p:cTn id="16" fill="hold">
                            <p:stCondLst>
                              <p:cond delay="750"/>
                            </p:stCondLst>
                            <p:childTnLst>
                              <p:par>
                                <p:cTn id="17" presetID="47" presetClass="entr" presetSubtype="0" fill="hold" nodeType="after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1000"/>
                                        <p:tgtEl>
                                          <p:spTgt spid="104"/>
                                        </p:tgtEl>
                                      </p:cBhvr>
                                    </p:animEffect>
                                    <p:anim calcmode="lin" valueType="num">
                                      <p:cBhvr>
                                        <p:cTn id="20" dur="1000" fill="hold"/>
                                        <p:tgtEl>
                                          <p:spTgt spid="104"/>
                                        </p:tgtEl>
                                        <p:attrNameLst>
                                          <p:attrName>ppt_x</p:attrName>
                                        </p:attrNameLst>
                                      </p:cBhvr>
                                      <p:tavLst>
                                        <p:tav tm="0">
                                          <p:val>
                                            <p:strVal val="#ppt_x"/>
                                          </p:val>
                                        </p:tav>
                                        <p:tav tm="100000">
                                          <p:val>
                                            <p:strVal val="#ppt_x"/>
                                          </p:val>
                                        </p:tav>
                                      </p:tavLst>
                                    </p:anim>
                                    <p:anim calcmode="lin" valueType="num">
                                      <p:cBhvr>
                                        <p:cTn id="21" dur="1000" fill="hold"/>
                                        <p:tgtEl>
                                          <p:spTgt spid="104"/>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22" presetClass="entr" presetSubtype="8" fill="hold" grpId="0" nodeType="afterEffect">
                                  <p:stCondLst>
                                    <p:cond delay="0"/>
                                  </p:stCondLst>
                                  <p:childTnLst>
                                    <p:set>
                                      <p:cBhvr>
                                        <p:cTn id="24" dur="1" fill="hold">
                                          <p:stCondLst>
                                            <p:cond delay="0"/>
                                          </p:stCondLst>
                                        </p:cTn>
                                        <p:tgtEl>
                                          <p:spTgt spid="103">
                                            <p:txEl>
                                              <p:pRg st="0" end="0"/>
                                            </p:txEl>
                                          </p:spTgt>
                                        </p:tgtEl>
                                        <p:attrNameLst>
                                          <p:attrName>style.visibility</p:attrName>
                                        </p:attrNameLst>
                                      </p:cBhvr>
                                      <p:to>
                                        <p:strVal val="visible"/>
                                      </p:to>
                                    </p:set>
                                    <p:animEffect transition="in" filter="wipe(left)">
                                      <p:cBhvr>
                                        <p:cTn id="25" dur="250"/>
                                        <p:tgtEl>
                                          <p:spTgt spid="103">
                                            <p:txEl>
                                              <p:pRg st="0" end="0"/>
                                            </p:txEl>
                                          </p:spTgt>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03">
                                            <p:txEl>
                                              <p:pRg st="1" end="1"/>
                                            </p:txEl>
                                          </p:spTgt>
                                        </p:tgtEl>
                                        <p:attrNameLst>
                                          <p:attrName>style.visibility</p:attrName>
                                        </p:attrNameLst>
                                      </p:cBhvr>
                                      <p:to>
                                        <p:strVal val="visible"/>
                                      </p:to>
                                    </p:set>
                                    <p:animEffect transition="in" filter="wipe(left)">
                                      <p:cBhvr>
                                        <p:cTn id="29" dur="250"/>
                                        <p:tgtEl>
                                          <p:spTgt spid="103">
                                            <p:txEl>
                                              <p:pRg st="1" end="1"/>
                                            </p:txEl>
                                          </p:spTgt>
                                        </p:tgtEl>
                                      </p:cBhvr>
                                    </p:animEffect>
                                  </p:childTnLst>
                                </p:cTn>
                              </p:par>
                            </p:childTnLst>
                          </p:cTn>
                        </p:par>
                        <p:par>
                          <p:cTn id="30" fill="hold">
                            <p:stCondLst>
                              <p:cond delay="2250"/>
                            </p:stCondLst>
                            <p:childTnLst>
                              <p:par>
                                <p:cTn id="31" presetID="22" presetClass="entr" presetSubtype="8" fill="hold" grpId="0" nodeType="afterEffect">
                                  <p:stCondLst>
                                    <p:cond delay="0"/>
                                  </p:stCondLst>
                                  <p:childTnLst>
                                    <p:set>
                                      <p:cBhvr>
                                        <p:cTn id="32" dur="1" fill="hold">
                                          <p:stCondLst>
                                            <p:cond delay="0"/>
                                          </p:stCondLst>
                                        </p:cTn>
                                        <p:tgtEl>
                                          <p:spTgt spid="103">
                                            <p:txEl>
                                              <p:pRg st="2" end="2"/>
                                            </p:txEl>
                                          </p:spTgt>
                                        </p:tgtEl>
                                        <p:attrNameLst>
                                          <p:attrName>style.visibility</p:attrName>
                                        </p:attrNameLst>
                                      </p:cBhvr>
                                      <p:to>
                                        <p:strVal val="visible"/>
                                      </p:to>
                                    </p:set>
                                    <p:animEffect transition="in" filter="wipe(left)">
                                      <p:cBhvr>
                                        <p:cTn id="33" dur="250"/>
                                        <p:tgtEl>
                                          <p:spTgt spid="103">
                                            <p:txEl>
                                              <p:pRg st="2" end="2"/>
                                            </p:txEl>
                                          </p:spTgt>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03">
                                            <p:txEl>
                                              <p:pRg st="3" end="3"/>
                                            </p:txEl>
                                          </p:spTgt>
                                        </p:tgtEl>
                                        <p:attrNameLst>
                                          <p:attrName>style.visibility</p:attrName>
                                        </p:attrNameLst>
                                      </p:cBhvr>
                                      <p:to>
                                        <p:strVal val="visible"/>
                                      </p:to>
                                    </p:set>
                                    <p:animEffect transition="in" filter="wipe(left)">
                                      <p:cBhvr>
                                        <p:cTn id="37" dur="250"/>
                                        <p:tgtEl>
                                          <p:spTgt spid="103">
                                            <p:txEl>
                                              <p:pRg st="3" end="3"/>
                                            </p:txEl>
                                          </p:spTgt>
                                        </p:tgtEl>
                                      </p:cBhvr>
                                    </p:animEffect>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03">
                                            <p:txEl>
                                              <p:pRg st="4" end="4"/>
                                            </p:txEl>
                                          </p:spTgt>
                                        </p:tgtEl>
                                        <p:attrNameLst>
                                          <p:attrName>style.visibility</p:attrName>
                                        </p:attrNameLst>
                                      </p:cBhvr>
                                      <p:to>
                                        <p:strVal val="visible"/>
                                      </p:to>
                                    </p:set>
                                    <p:animEffect transition="in" filter="wipe(left)">
                                      <p:cBhvr>
                                        <p:cTn id="41" dur="250"/>
                                        <p:tgtEl>
                                          <p:spTgt spid="10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3">
                                            <p:txEl>
                                              <p:pRg st="5" end="5"/>
                                            </p:txEl>
                                          </p:spTgt>
                                        </p:tgtEl>
                                        <p:attrNameLst>
                                          <p:attrName>style.visibility</p:attrName>
                                        </p:attrNameLst>
                                      </p:cBhvr>
                                      <p:to>
                                        <p:strVal val="visible"/>
                                      </p:to>
                                    </p:set>
                                    <p:animEffect transition="in" filter="wipe(left)">
                                      <p:cBhvr>
                                        <p:cTn id="46" dur="250"/>
                                        <p:tgtEl>
                                          <p:spTgt spid="103">
                                            <p:txEl>
                                              <p:pRg st="5" end="5"/>
                                            </p:txEl>
                                          </p:spTgt>
                                        </p:tgtEl>
                                      </p:cBhvr>
                                    </p:animEffect>
                                  </p:childTnLst>
                                </p:cTn>
                              </p:par>
                            </p:childTnLst>
                          </p:cTn>
                        </p:par>
                        <p:par>
                          <p:cTn id="47" fill="hold">
                            <p:stCondLst>
                              <p:cond delay="250"/>
                            </p:stCondLst>
                            <p:childTnLst>
                              <p:par>
                                <p:cTn id="48" presetID="22" presetClass="entr" presetSubtype="8" fill="hold" grpId="0" nodeType="afterEffect">
                                  <p:stCondLst>
                                    <p:cond delay="0"/>
                                  </p:stCondLst>
                                  <p:childTnLst>
                                    <p:set>
                                      <p:cBhvr>
                                        <p:cTn id="49" dur="1" fill="hold">
                                          <p:stCondLst>
                                            <p:cond delay="0"/>
                                          </p:stCondLst>
                                        </p:cTn>
                                        <p:tgtEl>
                                          <p:spTgt spid="103">
                                            <p:txEl>
                                              <p:pRg st="6" end="6"/>
                                            </p:txEl>
                                          </p:spTgt>
                                        </p:tgtEl>
                                        <p:attrNameLst>
                                          <p:attrName>style.visibility</p:attrName>
                                        </p:attrNameLst>
                                      </p:cBhvr>
                                      <p:to>
                                        <p:strVal val="visible"/>
                                      </p:to>
                                    </p:set>
                                    <p:animEffect transition="in" filter="wipe(left)">
                                      <p:cBhvr>
                                        <p:cTn id="50" dur="250"/>
                                        <p:tgtEl>
                                          <p:spTgt spid="103">
                                            <p:txEl>
                                              <p:pRg st="6" end="6"/>
                                            </p:tx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03">
                                            <p:txEl>
                                              <p:pRg st="7" end="7"/>
                                            </p:txEl>
                                          </p:spTgt>
                                        </p:tgtEl>
                                        <p:attrNameLst>
                                          <p:attrName>style.visibility</p:attrName>
                                        </p:attrNameLst>
                                      </p:cBhvr>
                                      <p:to>
                                        <p:strVal val="visible"/>
                                      </p:to>
                                    </p:set>
                                    <p:animEffect transition="in" filter="wipe(left)">
                                      <p:cBhvr>
                                        <p:cTn id="54" dur="250"/>
                                        <p:tgtEl>
                                          <p:spTgt spid="103">
                                            <p:txEl>
                                              <p:pRg st="7" end="7"/>
                                            </p:txEl>
                                          </p:spTgt>
                                        </p:tgtEl>
                                      </p:cBhvr>
                                    </p:animEffect>
                                  </p:childTnLst>
                                </p:cTn>
                              </p:par>
                            </p:childTnLst>
                          </p:cTn>
                        </p:par>
                        <p:par>
                          <p:cTn id="55" fill="hold">
                            <p:stCondLst>
                              <p:cond delay="750"/>
                            </p:stCondLst>
                            <p:childTnLst>
                              <p:par>
                                <p:cTn id="56" presetID="22" presetClass="entr" presetSubtype="8" fill="hold" grpId="0" nodeType="afterEffect">
                                  <p:stCondLst>
                                    <p:cond delay="0"/>
                                  </p:stCondLst>
                                  <p:childTnLst>
                                    <p:set>
                                      <p:cBhvr>
                                        <p:cTn id="57" dur="1" fill="hold">
                                          <p:stCondLst>
                                            <p:cond delay="0"/>
                                          </p:stCondLst>
                                        </p:cTn>
                                        <p:tgtEl>
                                          <p:spTgt spid="103">
                                            <p:txEl>
                                              <p:pRg st="8" end="8"/>
                                            </p:txEl>
                                          </p:spTgt>
                                        </p:tgtEl>
                                        <p:attrNameLst>
                                          <p:attrName>style.visibility</p:attrName>
                                        </p:attrNameLst>
                                      </p:cBhvr>
                                      <p:to>
                                        <p:strVal val="visible"/>
                                      </p:to>
                                    </p:set>
                                    <p:animEffect transition="in" filter="wipe(left)">
                                      <p:cBhvr>
                                        <p:cTn id="58" dur="250"/>
                                        <p:tgtEl>
                                          <p:spTgt spid="103">
                                            <p:txEl>
                                              <p:pRg st="8" end="8"/>
                                            </p:txEl>
                                          </p:spTgt>
                                        </p:tgtEl>
                                      </p:cBhvr>
                                    </p:animEffect>
                                  </p:childTnLst>
                                </p:cTn>
                              </p:par>
                              <p:par>
                                <p:cTn id="59" presetID="53" presetClass="entr" presetSubtype="16" fill="hold" nodeType="with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250" fill="hold"/>
                                        <p:tgtEl>
                                          <p:spTgt spid="105"/>
                                        </p:tgtEl>
                                        <p:attrNameLst>
                                          <p:attrName>ppt_w</p:attrName>
                                        </p:attrNameLst>
                                      </p:cBhvr>
                                      <p:tavLst>
                                        <p:tav tm="0">
                                          <p:val>
                                            <p:fltVal val="0"/>
                                          </p:val>
                                        </p:tav>
                                        <p:tav tm="100000">
                                          <p:val>
                                            <p:strVal val="#ppt_w"/>
                                          </p:val>
                                        </p:tav>
                                      </p:tavLst>
                                    </p:anim>
                                    <p:anim calcmode="lin" valueType="num">
                                      <p:cBhvr>
                                        <p:cTn id="62" dur="250" fill="hold"/>
                                        <p:tgtEl>
                                          <p:spTgt spid="105"/>
                                        </p:tgtEl>
                                        <p:attrNameLst>
                                          <p:attrName>ppt_h</p:attrName>
                                        </p:attrNameLst>
                                      </p:cBhvr>
                                      <p:tavLst>
                                        <p:tav tm="0">
                                          <p:val>
                                            <p:fltVal val="0"/>
                                          </p:val>
                                        </p:tav>
                                        <p:tav tm="100000">
                                          <p:val>
                                            <p:strVal val="#ppt_h"/>
                                          </p:val>
                                        </p:tav>
                                      </p:tavLst>
                                    </p:anim>
                                    <p:animEffect transition="in" filter="fade">
                                      <p:cBhvr>
                                        <p:cTn id="63" dur="250"/>
                                        <p:tgtEl>
                                          <p:spTgt spid="105"/>
                                        </p:tgtEl>
                                      </p:cBhvr>
                                    </p:animEffect>
                                  </p:childTnLst>
                                </p:cTn>
                              </p:par>
                            </p:childTnLst>
                          </p:cTn>
                        </p:par>
                        <p:par>
                          <p:cTn id="64" fill="hold">
                            <p:stCondLst>
                              <p:cond delay="1000"/>
                            </p:stCondLst>
                            <p:childTnLst>
                              <p:par>
                                <p:cTn id="65" presetID="53" presetClass="entr" presetSubtype="16"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250" fill="hold"/>
                                        <p:tgtEl>
                                          <p:spTgt spid="89"/>
                                        </p:tgtEl>
                                        <p:attrNameLst>
                                          <p:attrName>ppt_w</p:attrName>
                                        </p:attrNameLst>
                                      </p:cBhvr>
                                      <p:tavLst>
                                        <p:tav tm="0">
                                          <p:val>
                                            <p:fltVal val="0"/>
                                          </p:val>
                                        </p:tav>
                                        <p:tav tm="100000">
                                          <p:val>
                                            <p:strVal val="#ppt_w"/>
                                          </p:val>
                                        </p:tav>
                                      </p:tavLst>
                                    </p:anim>
                                    <p:anim calcmode="lin" valueType="num">
                                      <p:cBhvr>
                                        <p:cTn id="68" dur="250" fill="hold"/>
                                        <p:tgtEl>
                                          <p:spTgt spid="89"/>
                                        </p:tgtEl>
                                        <p:attrNameLst>
                                          <p:attrName>ppt_h</p:attrName>
                                        </p:attrNameLst>
                                      </p:cBhvr>
                                      <p:tavLst>
                                        <p:tav tm="0">
                                          <p:val>
                                            <p:fltVal val="0"/>
                                          </p:val>
                                        </p:tav>
                                        <p:tav tm="100000">
                                          <p:val>
                                            <p:strVal val="#ppt_h"/>
                                          </p:val>
                                        </p:tav>
                                      </p:tavLst>
                                    </p:anim>
                                    <p:animEffect transition="in" filter="fade">
                                      <p:cBhvr>
                                        <p:cTn id="69" dur="250"/>
                                        <p:tgtEl>
                                          <p:spTgt spid="89"/>
                                        </p:tgtEl>
                                      </p:cBhvr>
                                    </p:animEffect>
                                  </p:childTnLst>
                                </p:cTn>
                              </p:par>
                            </p:childTnLst>
                          </p:cTn>
                        </p:par>
                        <p:par>
                          <p:cTn id="70" fill="hold">
                            <p:stCondLst>
                              <p:cond delay="1250"/>
                            </p:stCondLst>
                            <p:childTnLst>
                              <p:par>
                                <p:cTn id="71" presetID="53" presetClass="entr" presetSubtype="16" fill="hold" grpId="0" nodeType="after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250" fill="hold"/>
                                        <p:tgtEl>
                                          <p:spTgt spid="88"/>
                                        </p:tgtEl>
                                        <p:attrNameLst>
                                          <p:attrName>ppt_w</p:attrName>
                                        </p:attrNameLst>
                                      </p:cBhvr>
                                      <p:tavLst>
                                        <p:tav tm="0">
                                          <p:val>
                                            <p:fltVal val="0"/>
                                          </p:val>
                                        </p:tav>
                                        <p:tav tm="100000">
                                          <p:val>
                                            <p:strVal val="#ppt_w"/>
                                          </p:val>
                                        </p:tav>
                                      </p:tavLst>
                                    </p:anim>
                                    <p:anim calcmode="lin" valueType="num">
                                      <p:cBhvr>
                                        <p:cTn id="74" dur="250" fill="hold"/>
                                        <p:tgtEl>
                                          <p:spTgt spid="88"/>
                                        </p:tgtEl>
                                        <p:attrNameLst>
                                          <p:attrName>ppt_h</p:attrName>
                                        </p:attrNameLst>
                                      </p:cBhvr>
                                      <p:tavLst>
                                        <p:tav tm="0">
                                          <p:val>
                                            <p:fltVal val="0"/>
                                          </p:val>
                                        </p:tav>
                                        <p:tav tm="100000">
                                          <p:val>
                                            <p:strVal val="#ppt_h"/>
                                          </p:val>
                                        </p:tav>
                                      </p:tavLst>
                                    </p:anim>
                                    <p:animEffect transition="in" filter="fade">
                                      <p:cBhvr>
                                        <p:cTn id="75" dur="250"/>
                                        <p:tgtEl>
                                          <p:spTgt spid="88"/>
                                        </p:tgtEl>
                                      </p:cBhvr>
                                    </p:animEffect>
                                  </p:childTnLst>
                                </p:cTn>
                              </p:par>
                            </p:childTnLst>
                          </p:cTn>
                        </p:par>
                        <p:par>
                          <p:cTn id="76" fill="hold">
                            <p:stCondLst>
                              <p:cond delay="1500"/>
                            </p:stCondLst>
                            <p:childTnLst>
                              <p:par>
                                <p:cTn id="77" presetID="53" presetClass="entr" presetSubtype="16" fill="hold" grpId="0" nodeType="afterEffect">
                                  <p:stCondLst>
                                    <p:cond delay="0"/>
                                  </p:stCondLst>
                                  <p:childTnLst>
                                    <p:set>
                                      <p:cBhvr>
                                        <p:cTn id="78" dur="1" fill="hold">
                                          <p:stCondLst>
                                            <p:cond delay="0"/>
                                          </p:stCondLst>
                                        </p:cTn>
                                        <p:tgtEl>
                                          <p:spTgt spid="79"/>
                                        </p:tgtEl>
                                        <p:attrNameLst>
                                          <p:attrName>style.visibility</p:attrName>
                                        </p:attrNameLst>
                                      </p:cBhvr>
                                      <p:to>
                                        <p:strVal val="visible"/>
                                      </p:to>
                                    </p:set>
                                    <p:anim calcmode="lin" valueType="num">
                                      <p:cBhvr>
                                        <p:cTn id="79" dur="250" fill="hold"/>
                                        <p:tgtEl>
                                          <p:spTgt spid="79"/>
                                        </p:tgtEl>
                                        <p:attrNameLst>
                                          <p:attrName>ppt_w</p:attrName>
                                        </p:attrNameLst>
                                      </p:cBhvr>
                                      <p:tavLst>
                                        <p:tav tm="0">
                                          <p:val>
                                            <p:fltVal val="0"/>
                                          </p:val>
                                        </p:tav>
                                        <p:tav tm="100000">
                                          <p:val>
                                            <p:strVal val="#ppt_w"/>
                                          </p:val>
                                        </p:tav>
                                      </p:tavLst>
                                    </p:anim>
                                    <p:anim calcmode="lin" valueType="num">
                                      <p:cBhvr>
                                        <p:cTn id="80" dur="250" fill="hold"/>
                                        <p:tgtEl>
                                          <p:spTgt spid="79"/>
                                        </p:tgtEl>
                                        <p:attrNameLst>
                                          <p:attrName>ppt_h</p:attrName>
                                        </p:attrNameLst>
                                      </p:cBhvr>
                                      <p:tavLst>
                                        <p:tav tm="0">
                                          <p:val>
                                            <p:fltVal val="0"/>
                                          </p:val>
                                        </p:tav>
                                        <p:tav tm="100000">
                                          <p:val>
                                            <p:strVal val="#ppt_h"/>
                                          </p:val>
                                        </p:tav>
                                      </p:tavLst>
                                    </p:anim>
                                    <p:animEffect transition="in" filter="fade">
                                      <p:cBhvr>
                                        <p:cTn id="81" dur="2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9" grpId="0" animBg="1"/>
      <p:bldP spid="88" grpId="0" animBg="1"/>
      <p:bldP spid="93" grpId="0" animBg="1"/>
      <p:bldP spid="10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3432970"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4951420" cy="830997"/>
          </a:xfrm>
          <a:prstGeom prst="rect">
            <a:avLst/>
          </a:prstGeom>
          <a:noFill/>
        </p:spPr>
        <p:txBody>
          <a:bodyPr wrap="none" rtlCol="0">
            <a:spAutoFit/>
          </a:bodyPr>
          <a:lstStyle/>
          <a:p>
            <a:r>
              <a:rPr lang="tr-TR" sz="2400" b="1" dirty="0">
                <a:solidFill>
                  <a:srgbClr val="231F20"/>
                </a:solidFill>
              </a:rPr>
              <a:t>Arkadaşlarınla veya ailenle geçirdiğin</a:t>
            </a:r>
          </a:p>
          <a:p>
            <a:r>
              <a:rPr lang="tr-TR" sz="2400" b="1" dirty="0">
                <a:solidFill>
                  <a:srgbClr val="231F20"/>
                </a:solidFill>
              </a:rPr>
              <a:t>zamanlarda azalma var mı?</a:t>
            </a:r>
          </a:p>
        </p:txBody>
      </p:sp>
      <p:grpSp>
        <p:nvGrpSpPr>
          <p:cNvPr id="101" name="Grup 100"/>
          <p:cNvGrpSpPr/>
          <p:nvPr/>
        </p:nvGrpSpPr>
        <p:grpSpPr>
          <a:xfrm>
            <a:off x="652463" y="319233"/>
            <a:ext cx="884413" cy="1200329"/>
            <a:chOff x="652463" y="581550"/>
            <a:chExt cx="884413" cy="1200329"/>
          </a:xfrm>
        </p:grpSpPr>
        <p:sp>
          <p:nvSpPr>
            <p:cNvPr id="102" name="Metin kutusu 101"/>
            <p:cNvSpPr txBox="1"/>
            <p:nvPr/>
          </p:nvSpPr>
          <p:spPr>
            <a:xfrm>
              <a:off x="652463" y="581550"/>
              <a:ext cx="652743" cy="1200329"/>
            </a:xfrm>
            <a:prstGeom prst="rect">
              <a:avLst/>
            </a:prstGeom>
            <a:noFill/>
          </p:spPr>
          <p:txBody>
            <a:bodyPr wrap="none" rtlCol="0">
              <a:spAutoFit/>
            </a:bodyPr>
            <a:lstStyle/>
            <a:p>
              <a:pPr algn="r"/>
              <a:r>
                <a:rPr lang="tr-TR" sz="7200" b="1" dirty="0">
                  <a:solidFill>
                    <a:srgbClr val="E61F4F"/>
                  </a:solidFill>
                </a:rPr>
                <a:t>5</a:t>
              </a:r>
            </a:p>
          </p:txBody>
        </p:sp>
        <p:pic>
          <p:nvPicPr>
            <p:cNvPr id="103" name="Resim 102"/>
            <p:cNvPicPr>
              <a:picLocks noChangeAspect="1"/>
            </p:cNvPicPr>
            <p:nvPr/>
          </p:nvPicPr>
          <p:blipFill>
            <a:blip r:embed="rId2"/>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3"/>
          <a:stretch>
            <a:fillRect/>
          </a:stretch>
        </p:blipFill>
        <p:spPr>
          <a:xfrm>
            <a:off x="9929687" y="1924705"/>
            <a:ext cx="881600" cy="1147917"/>
          </a:xfrm>
          <a:prstGeom prst="rect">
            <a:avLst/>
          </a:prstGeom>
        </p:spPr>
      </p:pic>
      <p:pic>
        <p:nvPicPr>
          <p:cNvPr id="105" name="Resim 104"/>
          <p:cNvPicPr>
            <a:picLocks noChangeAspect="1"/>
          </p:cNvPicPr>
          <p:nvPr/>
        </p:nvPicPr>
        <p:blipFill>
          <a:blip r:embed="rId4"/>
          <a:stretch>
            <a:fillRect/>
          </a:stretch>
        </p:blipFill>
        <p:spPr>
          <a:xfrm>
            <a:off x="8716874" y="3072173"/>
            <a:ext cx="872417" cy="679567"/>
          </a:xfrm>
          <a:prstGeom prst="rect">
            <a:avLst/>
          </a:prstGeom>
        </p:spPr>
      </p:pic>
      <p:pic>
        <p:nvPicPr>
          <p:cNvPr id="106" name="Resim 105"/>
          <p:cNvPicPr>
            <a:picLocks noChangeAspect="1"/>
          </p:cNvPicPr>
          <p:nvPr/>
        </p:nvPicPr>
        <p:blipFill>
          <a:blip r:embed="rId5"/>
          <a:stretch>
            <a:fillRect/>
          </a:stretch>
        </p:blipFill>
        <p:spPr>
          <a:xfrm>
            <a:off x="10639236" y="3433469"/>
            <a:ext cx="909151" cy="1028534"/>
          </a:xfrm>
          <a:prstGeom prst="rect">
            <a:avLst/>
          </a:prstGeom>
        </p:spPr>
      </p:pic>
      <p:pic>
        <p:nvPicPr>
          <p:cNvPr id="107" name="Resim 106"/>
          <p:cNvPicPr>
            <a:picLocks noChangeAspect="1"/>
          </p:cNvPicPr>
          <p:nvPr/>
        </p:nvPicPr>
        <p:blipFill>
          <a:blip r:embed="rId6"/>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7"/>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7"/>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37115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3942270"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5724580" cy="830997"/>
          </a:xfrm>
          <a:prstGeom prst="rect">
            <a:avLst/>
          </a:prstGeom>
          <a:noFill/>
        </p:spPr>
        <p:txBody>
          <a:bodyPr wrap="none" rtlCol="0">
            <a:spAutoFit/>
          </a:bodyPr>
          <a:lstStyle/>
          <a:p>
            <a:r>
              <a:rPr lang="tr-TR" sz="2400" b="1" dirty="0">
                <a:solidFill>
                  <a:srgbClr val="231F20"/>
                </a:solidFill>
              </a:rPr>
              <a:t>Sabah yataktan kalktığında yorgun ve öfkeli</a:t>
            </a:r>
          </a:p>
          <a:p>
            <a:r>
              <a:rPr lang="tr-TR" sz="2400" b="1" dirty="0">
                <a:solidFill>
                  <a:srgbClr val="231F20"/>
                </a:solidFill>
              </a:rPr>
              <a:t>oluyor musun?</a:t>
            </a:r>
          </a:p>
        </p:txBody>
      </p:sp>
      <p:grpSp>
        <p:nvGrpSpPr>
          <p:cNvPr id="101" name="Grup 100"/>
          <p:cNvGrpSpPr/>
          <p:nvPr/>
        </p:nvGrpSpPr>
        <p:grpSpPr>
          <a:xfrm>
            <a:off x="652463" y="319233"/>
            <a:ext cx="884413" cy="1200329"/>
            <a:chOff x="652463" y="581550"/>
            <a:chExt cx="884413" cy="1200329"/>
          </a:xfrm>
        </p:grpSpPr>
        <p:sp>
          <p:nvSpPr>
            <p:cNvPr id="102" name="Metin kutusu 101"/>
            <p:cNvSpPr txBox="1"/>
            <p:nvPr/>
          </p:nvSpPr>
          <p:spPr>
            <a:xfrm>
              <a:off x="652463" y="581550"/>
              <a:ext cx="652743" cy="1200329"/>
            </a:xfrm>
            <a:prstGeom prst="rect">
              <a:avLst/>
            </a:prstGeom>
            <a:noFill/>
          </p:spPr>
          <p:txBody>
            <a:bodyPr wrap="none" rtlCol="0">
              <a:spAutoFit/>
            </a:bodyPr>
            <a:lstStyle/>
            <a:p>
              <a:pPr algn="r"/>
              <a:r>
                <a:rPr lang="tr-TR" sz="7200" b="1" dirty="0">
                  <a:solidFill>
                    <a:srgbClr val="E61F4F"/>
                  </a:solidFill>
                </a:rPr>
                <a:t>6</a:t>
              </a:r>
            </a:p>
          </p:txBody>
        </p:sp>
        <p:pic>
          <p:nvPicPr>
            <p:cNvPr id="103" name="Resim 102"/>
            <p:cNvPicPr>
              <a:picLocks noChangeAspect="1"/>
            </p:cNvPicPr>
            <p:nvPr/>
          </p:nvPicPr>
          <p:blipFill>
            <a:blip r:embed="rId2"/>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3"/>
          <a:stretch>
            <a:fillRect/>
          </a:stretch>
        </p:blipFill>
        <p:spPr>
          <a:xfrm>
            <a:off x="9929687" y="1924705"/>
            <a:ext cx="881600" cy="1147917"/>
          </a:xfrm>
          <a:prstGeom prst="rect">
            <a:avLst/>
          </a:prstGeom>
        </p:spPr>
      </p:pic>
      <p:pic>
        <p:nvPicPr>
          <p:cNvPr id="105" name="Resim 104"/>
          <p:cNvPicPr>
            <a:picLocks noChangeAspect="1"/>
          </p:cNvPicPr>
          <p:nvPr/>
        </p:nvPicPr>
        <p:blipFill>
          <a:blip r:embed="rId4"/>
          <a:stretch>
            <a:fillRect/>
          </a:stretch>
        </p:blipFill>
        <p:spPr>
          <a:xfrm>
            <a:off x="8716874" y="3072173"/>
            <a:ext cx="872417" cy="679567"/>
          </a:xfrm>
          <a:prstGeom prst="rect">
            <a:avLst/>
          </a:prstGeom>
        </p:spPr>
      </p:pic>
      <p:pic>
        <p:nvPicPr>
          <p:cNvPr id="106" name="Resim 105"/>
          <p:cNvPicPr>
            <a:picLocks noChangeAspect="1"/>
          </p:cNvPicPr>
          <p:nvPr/>
        </p:nvPicPr>
        <p:blipFill>
          <a:blip r:embed="rId5"/>
          <a:stretch>
            <a:fillRect/>
          </a:stretch>
        </p:blipFill>
        <p:spPr>
          <a:xfrm>
            <a:off x="10639236" y="3433469"/>
            <a:ext cx="909151" cy="1028534"/>
          </a:xfrm>
          <a:prstGeom prst="rect">
            <a:avLst/>
          </a:prstGeom>
        </p:spPr>
      </p:pic>
      <p:pic>
        <p:nvPicPr>
          <p:cNvPr id="107" name="Resim 106"/>
          <p:cNvPicPr>
            <a:picLocks noChangeAspect="1"/>
          </p:cNvPicPr>
          <p:nvPr/>
        </p:nvPicPr>
        <p:blipFill>
          <a:blip r:embed="rId6"/>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7"/>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7"/>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401313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4450604"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5823069" cy="830997"/>
          </a:xfrm>
          <a:prstGeom prst="rect">
            <a:avLst/>
          </a:prstGeom>
          <a:noFill/>
        </p:spPr>
        <p:txBody>
          <a:bodyPr wrap="none" rtlCol="0">
            <a:spAutoFit/>
          </a:bodyPr>
          <a:lstStyle/>
          <a:p>
            <a:r>
              <a:rPr lang="tr-TR" sz="2400" b="1" dirty="0">
                <a:solidFill>
                  <a:srgbClr val="231F20"/>
                </a:solidFill>
              </a:rPr>
              <a:t>Teknoloji kullanımına harcadığın zaman okul</a:t>
            </a:r>
          </a:p>
          <a:p>
            <a:r>
              <a:rPr lang="tr-TR" sz="2400" b="1" dirty="0">
                <a:solidFill>
                  <a:srgbClr val="231F20"/>
                </a:solidFill>
              </a:rPr>
              <a:t>başarını olumsuz etkiliyor mu?</a:t>
            </a:r>
          </a:p>
        </p:txBody>
      </p:sp>
      <p:grpSp>
        <p:nvGrpSpPr>
          <p:cNvPr id="101" name="Grup 100"/>
          <p:cNvGrpSpPr/>
          <p:nvPr/>
        </p:nvGrpSpPr>
        <p:grpSpPr>
          <a:xfrm>
            <a:off x="652463" y="319233"/>
            <a:ext cx="884413" cy="1200329"/>
            <a:chOff x="652463" y="581550"/>
            <a:chExt cx="884413" cy="1200329"/>
          </a:xfrm>
        </p:grpSpPr>
        <p:sp>
          <p:nvSpPr>
            <p:cNvPr id="102" name="Metin kutusu 101"/>
            <p:cNvSpPr txBox="1"/>
            <p:nvPr/>
          </p:nvSpPr>
          <p:spPr>
            <a:xfrm>
              <a:off x="652463" y="581550"/>
              <a:ext cx="652743" cy="1200329"/>
            </a:xfrm>
            <a:prstGeom prst="rect">
              <a:avLst/>
            </a:prstGeom>
            <a:noFill/>
          </p:spPr>
          <p:txBody>
            <a:bodyPr wrap="none" rtlCol="0">
              <a:spAutoFit/>
            </a:bodyPr>
            <a:lstStyle/>
            <a:p>
              <a:pPr algn="r"/>
              <a:r>
                <a:rPr lang="tr-TR" sz="7200" b="1" dirty="0">
                  <a:solidFill>
                    <a:srgbClr val="E61F4F"/>
                  </a:solidFill>
                </a:rPr>
                <a:t>7</a:t>
              </a:r>
            </a:p>
          </p:txBody>
        </p:sp>
        <p:pic>
          <p:nvPicPr>
            <p:cNvPr id="103" name="Resim 102"/>
            <p:cNvPicPr>
              <a:picLocks noChangeAspect="1"/>
            </p:cNvPicPr>
            <p:nvPr/>
          </p:nvPicPr>
          <p:blipFill>
            <a:blip r:embed="rId2"/>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3"/>
          <a:stretch>
            <a:fillRect/>
          </a:stretch>
        </p:blipFill>
        <p:spPr>
          <a:xfrm>
            <a:off x="9929687" y="1924705"/>
            <a:ext cx="881600" cy="1147917"/>
          </a:xfrm>
          <a:prstGeom prst="rect">
            <a:avLst/>
          </a:prstGeom>
        </p:spPr>
      </p:pic>
      <p:pic>
        <p:nvPicPr>
          <p:cNvPr id="105" name="Resim 104"/>
          <p:cNvPicPr>
            <a:picLocks noChangeAspect="1"/>
          </p:cNvPicPr>
          <p:nvPr/>
        </p:nvPicPr>
        <p:blipFill>
          <a:blip r:embed="rId4"/>
          <a:stretch>
            <a:fillRect/>
          </a:stretch>
        </p:blipFill>
        <p:spPr>
          <a:xfrm>
            <a:off x="8716874" y="3072173"/>
            <a:ext cx="872417" cy="679567"/>
          </a:xfrm>
          <a:prstGeom prst="rect">
            <a:avLst/>
          </a:prstGeom>
        </p:spPr>
      </p:pic>
      <p:pic>
        <p:nvPicPr>
          <p:cNvPr id="106" name="Resim 105"/>
          <p:cNvPicPr>
            <a:picLocks noChangeAspect="1"/>
          </p:cNvPicPr>
          <p:nvPr/>
        </p:nvPicPr>
        <p:blipFill>
          <a:blip r:embed="rId5"/>
          <a:stretch>
            <a:fillRect/>
          </a:stretch>
        </p:blipFill>
        <p:spPr>
          <a:xfrm>
            <a:off x="10639236" y="3433469"/>
            <a:ext cx="909151" cy="1028534"/>
          </a:xfrm>
          <a:prstGeom prst="rect">
            <a:avLst/>
          </a:prstGeom>
        </p:spPr>
      </p:pic>
      <p:pic>
        <p:nvPicPr>
          <p:cNvPr id="107" name="Resim 106"/>
          <p:cNvPicPr>
            <a:picLocks noChangeAspect="1"/>
          </p:cNvPicPr>
          <p:nvPr/>
        </p:nvPicPr>
        <p:blipFill>
          <a:blip r:embed="rId6"/>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7"/>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7"/>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62850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4961779"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8109912" cy="1200329"/>
          </a:xfrm>
          <a:prstGeom prst="rect">
            <a:avLst/>
          </a:prstGeom>
          <a:noFill/>
        </p:spPr>
        <p:txBody>
          <a:bodyPr wrap="none" rtlCol="0">
            <a:spAutoFit/>
          </a:bodyPr>
          <a:lstStyle/>
          <a:p>
            <a:r>
              <a:rPr lang="tr-TR" sz="2400" b="1" dirty="0">
                <a:solidFill>
                  <a:srgbClr val="231F20"/>
                </a:solidFill>
              </a:rPr>
              <a:t>Teknolojik aletlerinle takılmaktan dolayı yeterince uyuyamıyor,</a:t>
            </a:r>
          </a:p>
          <a:p>
            <a:r>
              <a:rPr lang="tr-TR" sz="2400" b="1" dirty="0">
                <a:solidFill>
                  <a:srgbClr val="231F20"/>
                </a:solidFill>
              </a:rPr>
              <a:t>dinlenemiyor ve sabahları bu sebeple çok yorgun</a:t>
            </a:r>
          </a:p>
          <a:p>
            <a:r>
              <a:rPr lang="tr-TR" sz="2400" b="1" dirty="0">
                <a:solidFill>
                  <a:srgbClr val="231F20"/>
                </a:solidFill>
              </a:rPr>
              <a:t>oluyor musun?</a:t>
            </a:r>
          </a:p>
        </p:txBody>
      </p:sp>
      <p:grpSp>
        <p:nvGrpSpPr>
          <p:cNvPr id="101" name="Grup 100"/>
          <p:cNvGrpSpPr/>
          <p:nvPr/>
        </p:nvGrpSpPr>
        <p:grpSpPr>
          <a:xfrm>
            <a:off x="652463" y="319233"/>
            <a:ext cx="884413" cy="1200329"/>
            <a:chOff x="652463" y="581550"/>
            <a:chExt cx="884413" cy="1200329"/>
          </a:xfrm>
        </p:grpSpPr>
        <p:sp>
          <p:nvSpPr>
            <p:cNvPr id="102" name="Metin kutusu 101"/>
            <p:cNvSpPr txBox="1"/>
            <p:nvPr/>
          </p:nvSpPr>
          <p:spPr>
            <a:xfrm>
              <a:off x="652463" y="581550"/>
              <a:ext cx="652743" cy="1200329"/>
            </a:xfrm>
            <a:prstGeom prst="rect">
              <a:avLst/>
            </a:prstGeom>
            <a:noFill/>
          </p:spPr>
          <p:txBody>
            <a:bodyPr wrap="none" rtlCol="0">
              <a:spAutoFit/>
            </a:bodyPr>
            <a:lstStyle/>
            <a:p>
              <a:pPr algn="r"/>
              <a:r>
                <a:rPr lang="tr-TR" sz="7200" b="1" dirty="0">
                  <a:solidFill>
                    <a:srgbClr val="E61F4F"/>
                  </a:solidFill>
                </a:rPr>
                <a:t>8</a:t>
              </a:r>
            </a:p>
          </p:txBody>
        </p:sp>
        <p:pic>
          <p:nvPicPr>
            <p:cNvPr id="103" name="Resim 102"/>
            <p:cNvPicPr>
              <a:picLocks noChangeAspect="1"/>
            </p:cNvPicPr>
            <p:nvPr/>
          </p:nvPicPr>
          <p:blipFill>
            <a:blip r:embed="rId3"/>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4"/>
          <a:stretch>
            <a:fillRect/>
          </a:stretch>
        </p:blipFill>
        <p:spPr>
          <a:xfrm>
            <a:off x="9929687" y="1924705"/>
            <a:ext cx="881600" cy="1147917"/>
          </a:xfrm>
          <a:prstGeom prst="rect">
            <a:avLst/>
          </a:prstGeom>
        </p:spPr>
      </p:pic>
      <p:pic>
        <p:nvPicPr>
          <p:cNvPr id="105" name="Resim 104"/>
          <p:cNvPicPr>
            <a:picLocks noChangeAspect="1"/>
          </p:cNvPicPr>
          <p:nvPr/>
        </p:nvPicPr>
        <p:blipFill>
          <a:blip r:embed="rId5"/>
          <a:stretch>
            <a:fillRect/>
          </a:stretch>
        </p:blipFill>
        <p:spPr>
          <a:xfrm>
            <a:off x="8716874" y="3072173"/>
            <a:ext cx="872417" cy="679567"/>
          </a:xfrm>
          <a:prstGeom prst="rect">
            <a:avLst/>
          </a:prstGeom>
        </p:spPr>
      </p:pic>
      <p:pic>
        <p:nvPicPr>
          <p:cNvPr id="106" name="Resim 105"/>
          <p:cNvPicPr>
            <a:picLocks noChangeAspect="1"/>
          </p:cNvPicPr>
          <p:nvPr/>
        </p:nvPicPr>
        <p:blipFill>
          <a:blip r:embed="rId6"/>
          <a:stretch>
            <a:fillRect/>
          </a:stretch>
        </p:blipFill>
        <p:spPr>
          <a:xfrm>
            <a:off x="10639236" y="3433469"/>
            <a:ext cx="909151" cy="1028534"/>
          </a:xfrm>
          <a:prstGeom prst="rect">
            <a:avLst/>
          </a:prstGeom>
        </p:spPr>
      </p:pic>
      <p:pic>
        <p:nvPicPr>
          <p:cNvPr id="107" name="Resim 106"/>
          <p:cNvPicPr>
            <a:picLocks noChangeAspect="1"/>
          </p:cNvPicPr>
          <p:nvPr/>
        </p:nvPicPr>
        <p:blipFill>
          <a:blip r:embed="rId7"/>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8"/>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8"/>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337781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5472425"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6516592" cy="830997"/>
          </a:xfrm>
          <a:prstGeom prst="rect">
            <a:avLst/>
          </a:prstGeom>
          <a:noFill/>
        </p:spPr>
        <p:txBody>
          <a:bodyPr wrap="none" rtlCol="0">
            <a:spAutoFit/>
          </a:bodyPr>
          <a:lstStyle/>
          <a:p>
            <a:r>
              <a:rPr lang="tr-TR" sz="2400" b="1" dirty="0">
                <a:solidFill>
                  <a:srgbClr val="231F20"/>
                </a:solidFill>
              </a:rPr>
              <a:t>Yemek yediğin zamanlarda aklın sürekli bilgisayar,</a:t>
            </a:r>
          </a:p>
          <a:p>
            <a:r>
              <a:rPr lang="tr-TR" sz="2400" b="1" dirty="0">
                <a:solidFill>
                  <a:srgbClr val="231F20"/>
                </a:solidFill>
              </a:rPr>
              <a:t>tablet vb. ile mi meşgul?</a:t>
            </a:r>
          </a:p>
        </p:txBody>
      </p:sp>
      <p:grpSp>
        <p:nvGrpSpPr>
          <p:cNvPr id="101" name="Grup 100"/>
          <p:cNvGrpSpPr/>
          <p:nvPr/>
        </p:nvGrpSpPr>
        <p:grpSpPr>
          <a:xfrm>
            <a:off x="652463" y="319233"/>
            <a:ext cx="884413" cy="1200329"/>
            <a:chOff x="652463" y="581550"/>
            <a:chExt cx="884413" cy="1200329"/>
          </a:xfrm>
        </p:grpSpPr>
        <p:sp>
          <p:nvSpPr>
            <p:cNvPr id="102" name="Metin kutusu 101"/>
            <p:cNvSpPr txBox="1"/>
            <p:nvPr/>
          </p:nvSpPr>
          <p:spPr>
            <a:xfrm>
              <a:off x="652463" y="581550"/>
              <a:ext cx="652743" cy="1200329"/>
            </a:xfrm>
            <a:prstGeom prst="rect">
              <a:avLst/>
            </a:prstGeom>
            <a:noFill/>
          </p:spPr>
          <p:txBody>
            <a:bodyPr wrap="none" rtlCol="0">
              <a:spAutoFit/>
            </a:bodyPr>
            <a:lstStyle/>
            <a:p>
              <a:pPr algn="r"/>
              <a:r>
                <a:rPr lang="tr-TR" sz="7200" b="1" dirty="0">
                  <a:solidFill>
                    <a:srgbClr val="E61F4F"/>
                  </a:solidFill>
                </a:rPr>
                <a:t>9</a:t>
              </a:r>
            </a:p>
          </p:txBody>
        </p:sp>
        <p:pic>
          <p:nvPicPr>
            <p:cNvPr id="103" name="Resim 102"/>
            <p:cNvPicPr>
              <a:picLocks noChangeAspect="1"/>
            </p:cNvPicPr>
            <p:nvPr/>
          </p:nvPicPr>
          <p:blipFill>
            <a:blip r:embed="rId2"/>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3"/>
          <a:stretch>
            <a:fillRect/>
          </a:stretch>
        </p:blipFill>
        <p:spPr>
          <a:xfrm>
            <a:off x="9929687" y="1924705"/>
            <a:ext cx="881600" cy="1147917"/>
          </a:xfrm>
          <a:prstGeom prst="rect">
            <a:avLst/>
          </a:prstGeom>
        </p:spPr>
      </p:pic>
      <p:pic>
        <p:nvPicPr>
          <p:cNvPr id="105" name="Resim 104"/>
          <p:cNvPicPr>
            <a:picLocks noChangeAspect="1"/>
          </p:cNvPicPr>
          <p:nvPr/>
        </p:nvPicPr>
        <p:blipFill>
          <a:blip r:embed="rId4"/>
          <a:stretch>
            <a:fillRect/>
          </a:stretch>
        </p:blipFill>
        <p:spPr>
          <a:xfrm>
            <a:off x="8716874" y="3072173"/>
            <a:ext cx="872417" cy="679567"/>
          </a:xfrm>
          <a:prstGeom prst="rect">
            <a:avLst/>
          </a:prstGeom>
        </p:spPr>
      </p:pic>
      <p:pic>
        <p:nvPicPr>
          <p:cNvPr id="106" name="Resim 105"/>
          <p:cNvPicPr>
            <a:picLocks noChangeAspect="1"/>
          </p:cNvPicPr>
          <p:nvPr/>
        </p:nvPicPr>
        <p:blipFill>
          <a:blip r:embed="rId5"/>
          <a:stretch>
            <a:fillRect/>
          </a:stretch>
        </p:blipFill>
        <p:spPr>
          <a:xfrm>
            <a:off x="10639236" y="3433469"/>
            <a:ext cx="909151" cy="1028534"/>
          </a:xfrm>
          <a:prstGeom prst="rect">
            <a:avLst/>
          </a:prstGeom>
        </p:spPr>
      </p:pic>
      <p:pic>
        <p:nvPicPr>
          <p:cNvPr id="107" name="Resim 106"/>
          <p:cNvPicPr>
            <a:picLocks noChangeAspect="1"/>
          </p:cNvPicPr>
          <p:nvPr/>
        </p:nvPicPr>
        <p:blipFill>
          <a:blip r:embed="rId6"/>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7"/>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7"/>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350019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5986462"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6963445" cy="830997"/>
          </a:xfrm>
          <a:prstGeom prst="rect">
            <a:avLst/>
          </a:prstGeom>
          <a:noFill/>
        </p:spPr>
        <p:txBody>
          <a:bodyPr wrap="none" rtlCol="0">
            <a:spAutoFit/>
          </a:bodyPr>
          <a:lstStyle/>
          <a:p>
            <a:r>
              <a:rPr lang="tr-TR" sz="2400" b="1" dirty="0">
                <a:solidFill>
                  <a:srgbClr val="231F20"/>
                </a:solidFill>
              </a:rPr>
              <a:t>İnternette herhangi bir amaçla değil, öylesine dolaşıp</a:t>
            </a:r>
          </a:p>
          <a:p>
            <a:r>
              <a:rPr lang="tr-TR" sz="2400" b="1" dirty="0">
                <a:solidFill>
                  <a:srgbClr val="231F20"/>
                </a:solidFill>
              </a:rPr>
              <a:t>duruyor musun?</a:t>
            </a:r>
          </a:p>
        </p:txBody>
      </p:sp>
      <p:grpSp>
        <p:nvGrpSpPr>
          <p:cNvPr id="101" name="Grup 100"/>
          <p:cNvGrpSpPr/>
          <p:nvPr/>
        </p:nvGrpSpPr>
        <p:grpSpPr>
          <a:xfrm>
            <a:off x="184385" y="319233"/>
            <a:ext cx="1352491" cy="1200329"/>
            <a:chOff x="184385" y="581550"/>
            <a:chExt cx="1352491" cy="1200329"/>
          </a:xfrm>
        </p:grpSpPr>
        <p:sp>
          <p:nvSpPr>
            <p:cNvPr id="102" name="Metin kutusu 101"/>
            <p:cNvSpPr txBox="1"/>
            <p:nvPr/>
          </p:nvSpPr>
          <p:spPr>
            <a:xfrm>
              <a:off x="184385" y="581550"/>
              <a:ext cx="1120821" cy="1200329"/>
            </a:xfrm>
            <a:prstGeom prst="rect">
              <a:avLst/>
            </a:prstGeom>
            <a:noFill/>
          </p:spPr>
          <p:txBody>
            <a:bodyPr wrap="none" rtlCol="0">
              <a:spAutoFit/>
            </a:bodyPr>
            <a:lstStyle/>
            <a:p>
              <a:pPr algn="r"/>
              <a:r>
                <a:rPr lang="tr-TR" sz="7200" b="1" dirty="0">
                  <a:solidFill>
                    <a:srgbClr val="E61F4F"/>
                  </a:solidFill>
                </a:rPr>
                <a:t>10</a:t>
              </a:r>
            </a:p>
          </p:txBody>
        </p:sp>
        <p:pic>
          <p:nvPicPr>
            <p:cNvPr id="103" name="Resim 102"/>
            <p:cNvPicPr>
              <a:picLocks noChangeAspect="1"/>
            </p:cNvPicPr>
            <p:nvPr/>
          </p:nvPicPr>
          <p:blipFill>
            <a:blip r:embed="rId2"/>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3"/>
          <a:stretch>
            <a:fillRect/>
          </a:stretch>
        </p:blipFill>
        <p:spPr>
          <a:xfrm>
            <a:off x="9929687" y="1924705"/>
            <a:ext cx="881600" cy="1147917"/>
          </a:xfrm>
          <a:prstGeom prst="rect">
            <a:avLst/>
          </a:prstGeom>
        </p:spPr>
      </p:pic>
      <p:pic>
        <p:nvPicPr>
          <p:cNvPr id="105" name="Resim 104"/>
          <p:cNvPicPr>
            <a:picLocks noChangeAspect="1"/>
          </p:cNvPicPr>
          <p:nvPr/>
        </p:nvPicPr>
        <p:blipFill>
          <a:blip r:embed="rId4"/>
          <a:stretch>
            <a:fillRect/>
          </a:stretch>
        </p:blipFill>
        <p:spPr>
          <a:xfrm>
            <a:off x="8716874" y="3072173"/>
            <a:ext cx="872417" cy="679567"/>
          </a:xfrm>
          <a:prstGeom prst="rect">
            <a:avLst/>
          </a:prstGeom>
        </p:spPr>
      </p:pic>
      <p:pic>
        <p:nvPicPr>
          <p:cNvPr id="106" name="Resim 105"/>
          <p:cNvPicPr>
            <a:picLocks noChangeAspect="1"/>
          </p:cNvPicPr>
          <p:nvPr/>
        </p:nvPicPr>
        <p:blipFill>
          <a:blip r:embed="rId5"/>
          <a:stretch>
            <a:fillRect/>
          </a:stretch>
        </p:blipFill>
        <p:spPr>
          <a:xfrm>
            <a:off x="10639236" y="3433469"/>
            <a:ext cx="909151" cy="1028534"/>
          </a:xfrm>
          <a:prstGeom prst="rect">
            <a:avLst/>
          </a:prstGeom>
        </p:spPr>
      </p:pic>
      <p:pic>
        <p:nvPicPr>
          <p:cNvPr id="107" name="Resim 106"/>
          <p:cNvPicPr>
            <a:picLocks noChangeAspect="1"/>
          </p:cNvPicPr>
          <p:nvPr/>
        </p:nvPicPr>
        <p:blipFill>
          <a:blip r:embed="rId6"/>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7"/>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7"/>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253029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6502908"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7526612" cy="830997"/>
          </a:xfrm>
          <a:prstGeom prst="rect">
            <a:avLst/>
          </a:prstGeom>
          <a:noFill/>
        </p:spPr>
        <p:txBody>
          <a:bodyPr wrap="none" rtlCol="0">
            <a:spAutoFit/>
          </a:bodyPr>
          <a:lstStyle/>
          <a:p>
            <a:r>
              <a:rPr lang="tr-TR" sz="2400" b="1" dirty="0">
                <a:solidFill>
                  <a:srgbClr val="231F20"/>
                </a:solidFill>
              </a:rPr>
              <a:t>Teknolojik malzemelerini kullanman kısıtlandığında tepen</a:t>
            </a:r>
          </a:p>
          <a:p>
            <a:r>
              <a:rPr lang="tr-TR" sz="2400" b="1" dirty="0">
                <a:solidFill>
                  <a:srgbClr val="231F20"/>
                </a:solidFill>
              </a:rPr>
              <a:t>atıyor, öfkeden çıldırıyor musun?</a:t>
            </a:r>
          </a:p>
        </p:txBody>
      </p:sp>
      <p:grpSp>
        <p:nvGrpSpPr>
          <p:cNvPr id="101" name="Grup 100"/>
          <p:cNvGrpSpPr/>
          <p:nvPr/>
        </p:nvGrpSpPr>
        <p:grpSpPr>
          <a:xfrm>
            <a:off x="184385" y="319233"/>
            <a:ext cx="1352491" cy="1200329"/>
            <a:chOff x="184385" y="581550"/>
            <a:chExt cx="1352491" cy="1200329"/>
          </a:xfrm>
        </p:grpSpPr>
        <p:sp>
          <p:nvSpPr>
            <p:cNvPr id="102" name="Metin kutusu 101"/>
            <p:cNvSpPr txBox="1"/>
            <p:nvPr/>
          </p:nvSpPr>
          <p:spPr>
            <a:xfrm>
              <a:off x="184385" y="581550"/>
              <a:ext cx="1120821" cy="1200329"/>
            </a:xfrm>
            <a:prstGeom prst="rect">
              <a:avLst/>
            </a:prstGeom>
            <a:noFill/>
          </p:spPr>
          <p:txBody>
            <a:bodyPr wrap="none" rtlCol="0">
              <a:spAutoFit/>
            </a:bodyPr>
            <a:lstStyle/>
            <a:p>
              <a:pPr algn="r"/>
              <a:r>
                <a:rPr lang="tr-TR" sz="7200" b="1" dirty="0">
                  <a:solidFill>
                    <a:srgbClr val="E61F4F"/>
                  </a:solidFill>
                </a:rPr>
                <a:t>11</a:t>
              </a:r>
            </a:p>
          </p:txBody>
        </p:sp>
        <p:pic>
          <p:nvPicPr>
            <p:cNvPr id="103" name="Resim 102"/>
            <p:cNvPicPr>
              <a:picLocks noChangeAspect="1"/>
            </p:cNvPicPr>
            <p:nvPr/>
          </p:nvPicPr>
          <p:blipFill>
            <a:blip r:embed="rId2"/>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3"/>
          <a:stretch>
            <a:fillRect/>
          </a:stretch>
        </p:blipFill>
        <p:spPr>
          <a:xfrm>
            <a:off x="9929687" y="1924705"/>
            <a:ext cx="881600" cy="1147917"/>
          </a:xfrm>
          <a:prstGeom prst="rect">
            <a:avLst/>
          </a:prstGeom>
        </p:spPr>
      </p:pic>
      <p:pic>
        <p:nvPicPr>
          <p:cNvPr id="105" name="Resim 104"/>
          <p:cNvPicPr>
            <a:picLocks noChangeAspect="1"/>
          </p:cNvPicPr>
          <p:nvPr/>
        </p:nvPicPr>
        <p:blipFill>
          <a:blip r:embed="rId4"/>
          <a:stretch>
            <a:fillRect/>
          </a:stretch>
        </p:blipFill>
        <p:spPr>
          <a:xfrm>
            <a:off x="8716874" y="3072173"/>
            <a:ext cx="872417" cy="679567"/>
          </a:xfrm>
          <a:prstGeom prst="rect">
            <a:avLst/>
          </a:prstGeom>
        </p:spPr>
      </p:pic>
      <p:pic>
        <p:nvPicPr>
          <p:cNvPr id="106" name="Resim 105"/>
          <p:cNvPicPr>
            <a:picLocks noChangeAspect="1"/>
          </p:cNvPicPr>
          <p:nvPr/>
        </p:nvPicPr>
        <p:blipFill>
          <a:blip r:embed="rId5"/>
          <a:stretch>
            <a:fillRect/>
          </a:stretch>
        </p:blipFill>
        <p:spPr>
          <a:xfrm>
            <a:off x="10639236" y="3433469"/>
            <a:ext cx="909151" cy="1028534"/>
          </a:xfrm>
          <a:prstGeom prst="rect">
            <a:avLst/>
          </a:prstGeom>
        </p:spPr>
      </p:pic>
      <p:pic>
        <p:nvPicPr>
          <p:cNvPr id="107" name="Resim 106"/>
          <p:cNvPicPr>
            <a:picLocks noChangeAspect="1"/>
          </p:cNvPicPr>
          <p:nvPr/>
        </p:nvPicPr>
        <p:blipFill>
          <a:blip r:embed="rId6"/>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7"/>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7"/>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35408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7016824"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6440674" cy="830997"/>
          </a:xfrm>
          <a:prstGeom prst="rect">
            <a:avLst/>
          </a:prstGeom>
          <a:noFill/>
        </p:spPr>
        <p:txBody>
          <a:bodyPr wrap="none" rtlCol="0">
            <a:spAutoFit/>
          </a:bodyPr>
          <a:lstStyle/>
          <a:p>
            <a:r>
              <a:rPr lang="tr-TR" sz="2400" b="1" dirty="0">
                <a:solidFill>
                  <a:srgbClr val="231F20"/>
                </a:solidFill>
              </a:rPr>
              <a:t>Sanal dostların evdeki, mahallendeki, okulundaki</a:t>
            </a:r>
          </a:p>
          <a:p>
            <a:r>
              <a:rPr lang="tr-TR" sz="2400" b="1" dirty="0">
                <a:solidFill>
                  <a:srgbClr val="231F20"/>
                </a:solidFill>
              </a:rPr>
              <a:t>dostlarından daha mı fazla?</a:t>
            </a:r>
          </a:p>
        </p:txBody>
      </p:sp>
      <p:grpSp>
        <p:nvGrpSpPr>
          <p:cNvPr id="101" name="Grup 100"/>
          <p:cNvGrpSpPr/>
          <p:nvPr/>
        </p:nvGrpSpPr>
        <p:grpSpPr>
          <a:xfrm>
            <a:off x="184385" y="319233"/>
            <a:ext cx="1352491" cy="1200329"/>
            <a:chOff x="184385" y="581550"/>
            <a:chExt cx="1352491" cy="1200329"/>
          </a:xfrm>
        </p:grpSpPr>
        <p:sp>
          <p:nvSpPr>
            <p:cNvPr id="102" name="Metin kutusu 101"/>
            <p:cNvSpPr txBox="1"/>
            <p:nvPr/>
          </p:nvSpPr>
          <p:spPr>
            <a:xfrm>
              <a:off x="184385" y="581550"/>
              <a:ext cx="1120821" cy="1200329"/>
            </a:xfrm>
            <a:prstGeom prst="rect">
              <a:avLst/>
            </a:prstGeom>
            <a:noFill/>
          </p:spPr>
          <p:txBody>
            <a:bodyPr wrap="none" rtlCol="0">
              <a:spAutoFit/>
            </a:bodyPr>
            <a:lstStyle/>
            <a:p>
              <a:pPr algn="r"/>
              <a:r>
                <a:rPr lang="tr-TR" sz="7200" b="1" dirty="0">
                  <a:solidFill>
                    <a:srgbClr val="E61F4F"/>
                  </a:solidFill>
                </a:rPr>
                <a:t>12</a:t>
              </a:r>
            </a:p>
          </p:txBody>
        </p:sp>
        <p:pic>
          <p:nvPicPr>
            <p:cNvPr id="103" name="Resim 102"/>
            <p:cNvPicPr>
              <a:picLocks noChangeAspect="1"/>
            </p:cNvPicPr>
            <p:nvPr/>
          </p:nvPicPr>
          <p:blipFill>
            <a:blip r:embed="rId2"/>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3"/>
          <a:stretch>
            <a:fillRect/>
          </a:stretch>
        </p:blipFill>
        <p:spPr>
          <a:xfrm>
            <a:off x="9929687" y="1924705"/>
            <a:ext cx="881600" cy="1147917"/>
          </a:xfrm>
          <a:prstGeom prst="rect">
            <a:avLst/>
          </a:prstGeom>
        </p:spPr>
      </p:pic>
      <p:pic>
        <p:nvPicPr>
          <p:cNvPr id="105" name="Resim 104"/>
          <p:cNvPicPr>
            <a:picLocks noChangeAspect="1"/>
          </p:cNvPicPr>
          <p:nvPr/>
        </p:nvPicPr>
        <p:blipFill>
          <a:blip r:embed="rId4"/>
          <a:stretch>
            <a:fillRect/>
          </a:stretch>
        </p:blipFill>
        <p:spPr>
          <a:xfrm>
            <a:off x="8716874" y="3072173"/>
            <a:ext cx="872417" cy="679567"/>
          </a:xfrm>
          <a:prstGeom prst="rect">
            <a:avLst/>
          </a:prstGeom>
        </p:spPr>
      </p:pic>
      <p:pic>
        <p:nvPicPr>
          <p:cNvPr id="106" name="Resim 105"/>
          <p:cNvPicPr>
            <a:picLocks noChangeAspect="1"/>
          </p:cNvPicPr>
          <p:nvPr/>
        </p:nvPicPr>
        <p:blipFill>
          <a:blip r:embed="rId5"/>
          <a:stretch>
            <a:fillRect/>
          </a:stretch>
        </p:blipFill>
        <p:spPr>
          <a:xfrm>
            <a:off x="10639236" y="3433469"/>
            <a:ext cx="909151" cy="1028534"/>
          </a:xfrm>
          <a:prstGeom prst="rect">
            <a:avLst/>
          </a:prstGeom>
        </p:spPr>
      </p:pic>
      <p:pic>
        <p:nvPicPr>
          <p:cNvPr id="107" name="Resim 106"/>
          <p:cNvPicPr>
            <a:picLocks noChangeAspect="1"/>
          </p:cNvPicPr>
          <p:nvPr/>
        </p:nvPicPr>
        <p:blipFill>
          <a:blip r:embed="rId6"/>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7"/>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7"/>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111305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 78"/>
          <p:cNvGrpSpPr/>
          <p:nvPr/>
        </p:nvGrpSpPr>
        <p:grpSpPr>
          <a:xfrm>
            <a:off x="7524655" y="4177616"/>
            <a:ext cx="255587" cy="473075"/>
            <a:chOff x="1022486" y="3810000"/>
            <a:chExt cx="255587" cy="473075"/>
          </a:xfrm>
        </p:grpSpPr>
        <p:sp>
          <p:nvSpPr>
            <p:cNvPr id="80" name="Oval 79"/>
            <p:cNvSpPr>
              <a:spLocks noChangeArrowheads="1"/>
            </p:cNvSpPr>
            <p:nvPr/>
          </p:nvSpPr>
          <p:spPr bwMode="auto">
            <a:xfrm>
              <a:off x="1063761" y="3856038"/>
              <a:ext cx="173037" cy="173037"/>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1" name="Oval 7"/>
            <p:cNvSpPr>
              <a:spLocks noChangeArrowheads="1"/>
            </p:cNvSpPr>
            <p:nvPr/>
          </p:nvSpPr>
          <p:spPr bwMode="auto">
            <a:xfrm>
              <a:off x="1022486" y="3810000"/>
              <a:ext cx="255587" cy="2619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2" name="Freeform 21"/>
            <p:cNvSpPr>
              <a:spLocks/>
            </p:cNvSpPr>
            <p:nvPr/>
          </p:nvSpPr>
          <p:spPr bwMode="auto">
            <a:xfrm>
              <a:off x="1097099" y="4202113"/>
              <a:ext cx="106362" cy="80962"/>
            </a:xfrm>
            <a:custGeom>
              <a:avLst/>
              <a:gdLst>
                <a:gd name="T0" fmla="*/ 0 w 67"/>
                <a:gd name="T1" fmla="*/ 51 h 51"/>
                <a:gd name="T2" fmla="*/ 33 w 67"/>
                <a:gd name="T3" fmla="*/ 0 h 51"/>
                <a:gd name="T4" fmla="*/ 67 w 67"/>
                <a:gd name="T5" fmla="*/ 51 h 51"/>
                <a:gd name="T6" fmla="*/ 0 w 67"/>
                <a:gd name="T7" fmla="*/ 51 h 51"/>
              </a:gdLst>
              <a:ahLst/>
              <a:cxnLst>
                <a:cxn ang="0">
                  <a:pos x="T0" y="T1"/>
                </a:cxn>
                <a:cxn ang="0">
                  <a:pos x="T2" y="T3"/>
                </a:cxn>
                <a:cxn ang="0">
                  <a:pos x="T4" y="T5"/>
                </a:cxn>
                <a:cxn ang="0">
                  <a:pos x="T6" y="T7"/>
                </a:cxn>
              </a:cxnLst>
              <a:rect l="0" t="0" r="r" b="b"/>
              <a:pathLst>
                <a:path w="67" h="51">
                  <a:moveTo>
                    <a:pt x="0" y="51"/>
                  </a:moveTo>
                  <a:lnTo>
                    <a:pt x="33" y="0"/>
                  </a:lnTo>
                  <a:lnTo>
                    <a:pt x="67" y="51"/>
                  </a:lnTo>
                  <a:lnTo>
                    <a:pt x="0" y="51"/>
                  </a:lnTo>
                  <a:close/>
                </a:path>
              </a:pathLst>
            </a:cu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0" name="Metin kutusu 99"/>
          <p:cNvSpPr txBox="1"/>
          <p:nvPr/>
        </p:nvSpPr>
        <p:spPr>
          <a:xfrm>
            <a:off x="1747944" y="627159"/>
            <a:ext cx="6783780" cy="1200329"/>
          </a:xfrm>
          <a:prstGeom prst="rect">
            <a:avLst/>
          </a:prstGeom>
          <a:noFill/>
        </p:spPr>
        <p:txBody>
          <a:bodyPr wrap="none" rtlCol="0">
            <a:spAutoFit/>
          </a:bodyPr>
          <a:lstStyle/>
          <a:p>
            <a:r>
              <a:rPr lang="tr-TR" sz="2400" b="1" dirty="0">
                <a:solidFill>
                  <a:srgbClr val="231F20"/>
                </a:solidFill>
              </a:rPr>
              <a:t>Teknolojiden uzak geçirdiğin zamanlarda “Sıkıldım!”</a:t>
            </a:r>
          </a:p>
          <a:p>
            <a:r>
              <a:rPr lang="tr-TR" sz="2400" b="1" dirty="0">
                <a:solidFill>
                  <a:srgbClr val="231F20"/>
                </a:solidFill>
              </a:rPr>
              <a:t>diyor musun veya bu türden zamanları “kayıp</a:t>
            </a:r>
          </a:p>
          <a:p>
            <a:r>
              <a:rPr lang="tr-TR" sz="2400" b="1" dirty="0">
                <a:solidFill>
                  <a:srgbClr val="231F20"/>
                </a:solidFill>
              </a:rPr>
              <a:t>vakitler” olarak görüyor musun?</a:t>
            </a:r>
          </a:p>
        </p:txBody>
      </p:sp>
      <p:grpSp>
        <p:nvGrpSpPr>
          <p:cNvPr id="101" name="Grup 100"/>
          <p:cNvGrpSpPr/>
          <p:nvPr/>
        </p:nvGrpSpPr>
        <p:grpSpPr>
          <a:xfrm>
            <a:off x="184385" y="319233"/>
            <a:ext cx="1352491" cy="1200329"/>
            <a:chOff x="184385" y="581550"/>
            <a:chExt cx="1352491" cy="1200329"/>
          </a:xfrm>
        </p:grpSpPr>
        <p:sp>
          <p:nvSpPr>
            <p:cNvPr id="102" name="Metin kutusu 101"/>
            <p:cNvSpPr txBox="1"/>
            <p:nvPr/>
          </p:nvSpPr>
          <p:spPr>
            <a:xfrm>
              <a:off x="184385" y="581550"/>
              <a:ext cx="1120821" cy="1200329"/>
            </a:xfrm>
            <a:prstGeom prst="rect">
              <a:avLst/>
            </a:prstGeom>
            <a:noFill/>
          </p:spPr>
          <p:txBody>
            <a:bodyPr wrap="none" rtlCol="0">
              <a:spAutoFit/>
            </a:bodyPr>
            <a:lstStyle/>
            <a:p>
              <a:pPr algn="r"/>
              <a:r>
                <a:rPr lang="tr-TR" sz="7200" b="1" dirty="0">
                  <a:solidFill>
                    <a:srgbClr val="E61F4F"/>
                  </a:solidFill>
                </a:rPr>
                <a:t>13</a:t>
              </a:r>
            </a:p>
          </p:txBody>
        </p:sp>
        <p:pic>
          <p:nvPicPr>
            <p:cNvPr id="103" name="Resim 102"/>
            <p:cNvPicPr>
              <a:picLocks noChangeAspect="1"/>
            </p:cNvPicPr>
            <p:nvPr/>
          </p:nvPicPr>
          <p:blipFill>
            <a:blip r:embed="rId2"/>
            <a:stretch>
              <a:fillRect/>
            </a:stretch>
          </p:blipFill>
          <p:spPr>
            <a:xfrm>
              <a:off x="1509603" y="738143"/>
              <a:ext cx="27273" cy="900000"/>
            </a:xfrm>
            <a:prstGeom prst="rect">
              <a:avLst/>
            </a:prstGeom>
          </p:spPr>
        </p:pic>
      </p:grpSp>
      <p:pic>
        <p:nvPicPr>
          <p:cNvPr id="104" name="Resim 103"/>
          <p:cNvPicPr>
            <a:picLocks noChangeAspect="1"/>
          </p:cNvPicPr>
          <p:nvPr/>
        </p:nvPicPr>
        <p:blipFill>
          <a:blip r:embed="rId3"/>
          <a:stretch>
            <a:fillRect/>
          </a:stretch>
        </p:blipFill>
        <p:spPr>
          <a:xfrm>
            <a:off x="9929687" y="1924705"/>
            <a:ext cx="881600" cy="1147917"/>
          </a:xfrm>
          <a:prstGeom prst="rect">
            <a:avLst/>
          </a:prstGeom>
        </p:spPr>
      </p:pic>
      <p:pic>
        <p:nvPicPr>
          <p:cNvPr id="105" name="Resim 104"/>
          <p:cNvPicPr>
            <a:picLocks noChangeAspect="1"/>
          </p:cNvPicPr>
          <p:nvPr/>
        </p:nvPicPr>
        <p:blipFill>
          <a:blip r:embed="rId4"/>
          <a:stretch>
            <a:fillRect/>
          </a:stretch>
        </p:blipFill>
        <p:spPr>
          <a:xfrm>
            <a:off x="8716874" y="3072173"/>
            <a:ext cx="872417" cy="679567"/>
          </a:xfrm>
          <a:prstGeom prst="rect">
            <a:avLst/>
          </a:prstGeom>
        </p:spPr>
      </p:pic>
      <p:pic>
        <p:nvPicPr>
          <p:cNvPr id="106" name="Resim 105"/>
          <p:cNvPicPr>
            <a:picLocks noChangeAspect="1"/>
          </p:cNvPicPr>
          <p:nvPr/>
        </p:nvPicPr>
        <p:blipFill>
          <a:blip r:embed="rId5"/>
          <a:stretch>
            <a:fillRect/>
          </a:stretch>
        </p:blipFill>
        <p:spPr>
          <a:xfrm>
            <a:off x="10639236" y="3433469"/>
            <a:ext cx="909151" cy="1028534"/>
          </a:xfrm>
          <a:prstGeom prst="rect">
            <a:avLst/>
          </a:prstGeom>
        </p:spPr>
      </p:pic>
      <p:pic>
        <p:nvPicPr>
          <p:cNvPr id="107" name="Resim 106"/>
          <p:cNvPicPr>
            <a:picLocks noChangeAspect="1"/>
          </p:cNvPicPr>
          <p:nvPr/>
        </p:nvPicPr>
        <p:blipFill>
          <a:blip r:embed="rId6"/>
          <a:stretch>
            <a:fillRect/>
          </a:stretch>
        </p:blipFill>
        <p:spPr>
          <a:xfrm>
            <a:off x="9296946" y="4242340"/>
            <a:ext cx="817317" cy="762217"/>
          </a:xfrm>
          <a:prstGeom prst="rect">
            <a:avLst/>
          </a:prstGeom>
        </p:spPr>
      </p:pic>
      <p:grpSp>
        <p:nvGrpSpPr>
          <p:cNvPr id="2085" name="Grup 2084"/>
          <p:cNvGrpSpPr/>
          <p:nvPr/>
        </p:nvGrpSpPr>
        <p:grpSpPr>
          <a:xfrm>
            <a:off x="1511488" y="2081702"/>
            <a:ext cx="1687325" cy="565532"/>
            <a:chOff x="1511488" y="2299164"/>
            <a:chExt cx="1687325" cy="565532"/>
          </a:xfrm>
        </p:grpSpPr>
        <p:pic>
          <p:nvPicPr>
            <p:cNvPr id="5" name="Resim 4"/>
            <p:cNvPicPr>
              <a:picLocks noChangeAspect="1"/>
            </p:cNvPicPr>
            <p:nvPr/>
          </p:nvPicPr>
          <p:blipFill>
            <a:blip r:embed="rId7"/>
            <a:stretch>
              <a:fillRect/>
            </a:stretch>
          </p:blipFill>
          <p:spPr>
            <a:xfrm>
              <a:off x="1511488" y="2299164"/>
              <a:ext cx="1687325" cy="565532"/>
            </a:xfrm>
            <a:prstGeom prst="rect">
              <a:avLst/>
            </a:prstGeom>
          </p:spPr>
        </p:pic>
        <p:sp>
          <p:nvSpPr>
            <p:cNvPr id="6" name="Dikdörtgen 5"/>
            <p:cNvSpPr/>
            <p:nvPr/>
          </p:nvSpPr>
          <p:spPr>
            <a:xfrm>
              <a:off x="1981200" y="2340531"/>
              <a:ext cx="731162" cy="461665"/>
            </a:xfrm>
            <a:prstGeom prst="rect">
              <a:avLst/>
            </a:prstGeom>
          </p:spPr>
          <p:txBody>
            <a:bodyPr wrap="none">
              <a:spAutoFit/>
            </a:bodyPr>
            <a:lstStyle/>
            <a:p>
              <a:r>
                <a:rPr lang="tr-TR" sz="2400" b="1" dirty="0">
                  <a:solidFill>
                    <a:srgbClr val="E61F4F"/>
                  </a:solidFill>
                </a:rPr>
                <a:t>Evet</a:t>
              </a:r>
              <a:endParaRPr lang="tr-TR" sz="2400" dirty="0">
                <a:solidFill>
                  <a:srgbClr val="E61F4F"/>
                </a:solidFill>
              </a:endParaRPr>
            </a:p>
          </p:txBody>
        </p:sp>
      </p:grpSp>
      <p:grpSp>
        <p:nvGrpSpPr>
          <p:cNvPr id="2088" name="Grup 2087"/>
          <p:cNvGrpSpPr/>
          <p:nvPr/>
        </p:nvGrpSpPr>
        <p:grpSpPr>
          <a:xfrm>
            <a:off x="1509603" y="2825147"/>
            <a:ext cx="1687325" cy="565532"/>
            <a:chOff x="1509603" y="3042609"/>
            <a:chExt cx="1687325" cy="565532"/>
          </a:xfrm>
        </p:grpSpPr>
        <p:pic>
          <p:nvPicPr>
            <p:cNvPr id="108" name="Resim 107"/>
            <p:cNvPicPr>
              <a:picLocks noChangeAspect="1"/>
            </p:cNvPicPr>
            <p:nvPr/>
          </p:nvPicPr>
          <p:blipFill>
            <a:blip r:embed="rId7"/>
            <a:stretch>
              <a:fillRect/>
            </a:stretch>
          </p:blipFill>
          <p:spPr>
            <a:xfrm>
              <a:off x="1509603" y="3042609"/>
              <a:ext cx="1687325" cy="565532"/>
            </a:xfrm>
            <a:prstGeom prst="rect">
              <a:avLst/>
            </a:prstGeom>
          </p:spPr>
        </p:pic>
        <p:sp>
          <p:nvSpPr>
            <p:cNvPr id="109" name="Dikdörtgen 108"/>
            <p:cNvSpPr/>
            <p:nvPr/>
          </p:nvSpPr>
          <p:spPr>
            <a:xfrm>
              <a:off x="1892475" y="3080177"/>
              <a:ext cx="855555" cy="461665"/>
            </a:xfrm>
            <a:prstGeom prst="rect">
              <a:avLst/>
            </a:prstGeom>
          </p:spPr>
          <p:txBody>
            <a:bodyPr wrap="none">
              <a:spAutoFit/>
            </a:bodyPr>
            <a:lstStyle/>
            <a:p>
              <a:r>
                <a:rPr lang="tr-TR" sz="2400" b="1" dirty="0">
                  <a:solidFill>
                    <a:srgbClr val="11A74F"/>
                  </a:solidFill>
                </a:rPr>
                <a:t>Hayır</a:t>
              </a:r>
              <a:endParaRPr lang="tr-TR" sz="2400" dirty="0">
                <a:solidFill>
                  <a:srgbClr val="11A74F"/>
                </a:solidFill>
              </a:endParaRPr>
            </a:p>
          </p:txBody>
        </p:sp>
      </p:grpSp>
      <p:grpSp>
        <p:nvGrpSpPr>
          <p:cNvPr id="2091" name="Grup 2090"/>
          <p:cNvGrpSpPr/>
          <p:nvPr/>
        </p:nvGrpSpPr>
        <p:grpSpPr>
          <a:xfrm>
            <a:off x="1427163" y="4218970"/>
            <a:ext cx="6310217" cy="177721"/>
            <a:chOff x="1427163" y="4218970"/>
            <a:chExt cx="6310217" cy="177721"/>
          </a:xfrm>
        </p:grpSpPr>
        <p:sp>
          <p:nvSpPr>
            <p:cNvPr id="84" name="Oval 6"/>
            <p:cNvSpPr>
              <a:spLocks noChangeArrowheads="1"/>
            </p:cNvSpPr>
            <p:nvPr/>
          </p:nvSpPr>
          <p:spPr bwMode="auto">
            <a:xfrm>
              <a:off x="1939925"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8"/>
            <p:cNvSpPr>
              <a:spLocks noChangeArrowheads="1"/>
            </p:cNvSpPr>
            <p:nvPr/>
          </p:nvSpPr>
          <p:spPr bwMode="auto">
            <a:xfrm>
              <a:off x="2451100" y="4223654"/>
              <a:ext cx="171450"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9"/>
            <p:cNvSpPr>
              <a:spLocks noChangeArrowheads="1"/>
            </p:cNvSpPr>
            <p:nvPr/>
          </p:nvSpPr>
          <p:spPr bwMode="auto">
            <a:xfrm>
              <a:off x="2960688"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7" name="Oval 10"/>
            <p:cNvSpPr>
              <a:spLocks noChangeArrowheads="1"/>
            </p:cNvSpPr>
            <p:nvPr/>
          </p:nvSpPr>
          <p:spPr bwMode="auto">
            <a:xfrm>
              <a:off x="34718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Oval 11"/>
            <p:cNvSpPr>
              <a:spLocks noChangeArrowheads="1"/>
            </p:cNvSpPr>
            <p:nvPr/>
          </p:nvSpPr>
          <p:spPr bwMode="auto">
            <a:xfrm>
              <a:off x="3986213"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4" name="Oval 12"/>
            <p:cNvSpPr>
              <a:spLocks noChangeArrowheads="1"/>
            </p:cNvSpPr>
            <p:nvPr/>
          </p:nvSpPr>
          <p:spPr bwMode="auto">
            <a:xfrm>
              <a:off x="4497388"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5" name="Oval 13"/>
            <p:cNvSpPr>
              <a:spLocks noChangeArrowheads="1"/>
            </p:cNvSpPr>
            <p:nvPr/>
          </p:nvSpPr>
          <p:spPr bwMode="auto">
            <a:xfrm>
              <a:off x="5008563"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6" name="Oval 14"/>
            <p:cNvSpPr>
              <a:spLocks noChangeArrowheads="1"/>
            </p:cNvSpPr>
            <p:nvPr/>
          </p:nvSpPr>
          <p:spPr bwMode="auto">
            <a:xfrm>
              <a:off x="5519738" y="4223654"/>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7" name="Oval 15"/>
            <p:cNvSpPr>
              <a:spLocks noChangeArrowheads="1"/>
            </p:cNvSpPr>
            <p:nvPr/>
          </p:nvSpPr>
          <p:spPr bwMode="auto">
            <a:xfrm>
              <a:off x="6029325" y="4223654"/>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6"/>
            <p:cNvSpPr>
              <a:spLocks noChangeArrowheads="1"/>
            </p:cNvSpPr>
            <p:nvPr/>
          </p:nvSpPr>
          <p:spPr bwMode="auto">
            <a:xfrm>
              <a:off x="1427163" y="4223654"/>
              <a:ext cx="173037"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Oval 13"/>
            <p:cNvSpPr>
              <a:spLocks noChangeArrowheads="1"/>
            </p:cNvSpPr>
            <p:nvPr/>
          </p:nvSpPr>
          <p:spPr bwMode="auto">
            <a:xfrm>
              <a:off x="6546756"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 name="Oval 14"/>
            <p:cNvSpPr>
              <a:spLocks noChangeArrowheads="1"/>
            </p:cNvSpPr>
            <p:nvPr/>
          </p:nvSpPr>
          <p:spPr bwMode="auto">
            <a:xfrm>
              <a:off x="7057931" y="4218970"/>
              <a:ext cx="168275"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 name="Oval 15"/>
            <p:cNvSpPr>
              <a:spLocks noChangeArrowheads="1"/>
            </p:cNvSpPr>
            <p:nvPr/>
          </p:nvSpPr>
          <p:spPr bwMode="auto">
            <a:xfrm>
              <a:off x="7567518" y="4218970"/>
              <a:ext cx="169862" cy="173037"/>
            </a:xfrm>
            <a:prstGeom prst="ellipse">
              <a:avLst/>
            </a:prstGeom>
            <a:noFill/>
            <a:ln w="15875" cap="flat">
              <a:solidFill>
                <a:srgbClr val="E61F4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260534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250"/>
                                        <p:tgtEl>
                                          <p:spTgt spid="1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85"/>
                                        </p:tgtEl>
                                        <p:attrNameLst>
                                          <p:attrName>style.visibility</p:attrName>
                                        </p:attrNameLst>
                                      </p:cBhvr>
                                      <p:to>
                                        <p:strVal val="visible"/>
                                      </p:to>
                                    </p:set>
                                    <p:animEffect transition="in" filter="fade">
                                      <p:cBhvr>
                                        <p:cTn id="15" dur="250"/>
                                        <p:tgtEl>
                                          <p:spTgt spid="208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250"/>
                                        <p:tgtEl>
                                          <p:spTgt spid="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3"/>
          <p:cNvSpPr>
            <a:spLocks noChangeArrowheads="1"/>
          </p:cNvSpPr>
          <p:nvPr/>
        </p:nvSpPr>
        <p:spPr bwMode="auto">
          <a:xfrm>
            <a:off x="1588" y="-1"/>
            <a:ext cx="12199937" cy="2010847"/>
          </a:xfrm>
          <a:prstGeom prst="rect">
            <a:avLst/>
          </a:prstGeom>
          <a:solidFill>
            <a:srgbClr val="E61F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4" name="Metin kutusu 113"/>
          <p:cNvSpPr txBox="1"/>
          <p:nvPr/>
        </p:nvSpPr>
        <p:spPr>
          <a:xfrm>
            <a:off x="652463" y="583599"/>
            <a:ext cx="2781531" cy="830997"/>
          </a:xfrm>
          <a:prstGeom prst="rect">
            <a:avLst/>
          </a:prstGeom>
          <a:noFill/>
        </p:spPr>
        <p:txBody>
          <a:bodyPr wrap="none" rtlCol="0">
            <a:spAutoFit/>
          </a:bodyPr>
          <a:lstStyle/>
          <a:p>
            <a:r>
              <a:rPr lang="tr-TR" sz="4800" b="1" dirty="0">
                <a:solidFill>
                  <a:schemeClr val="bg1"/>
                </a:solidFill>
              </a:rPr>
              <a:t>İşte Sonuç</a:t>
            </a:r>
          </a:p>
        </p:txBody>
      </p:sp>
      <p:grpSp>
        <p:nvGrpSpPr>
          <p:cNvPr id="115" name="Grup 114"/>
          <p:cNvGrpSpPr/>
          <p:nvPr/>
        </p:nvGrpSpPr>
        <p:grpSpPr>
          <a:xfrm>
            <a:off x="689327" y="2445424"/>
            <a:ext cx="9299041" cy="830997"/>
            <a:chOff x="689327" y="2300720"/>
            <a:chExt cx="9299041" cy="830997"/>
          </a:xfrm>
        </p:grpSpPr>
        <p:sp>
          <p:nvSpPr>
            <p:cNvPr id="116" name="Metin kutusu 115"/>
            <p:cNvSpPr txBox="1"/>
            <p:nvPr/>
          </p:nvSpPr>
          <p:spPr>
            <a:xfrm>
              <a:off x="689327" y="2310228"/>
              <a:ext cx="2878288" cy="707886"/>
            </a:xfrm>
            <a:prstGeom prst="rect">
              <a:avLst/>
            </a:prstGeom>
            <a:noFill/>
          </p:spPr>
          <p:txBody>
            <a:bodyPr wrap="none" rtlCol="0">
              <a:spAutoFit/>
            </a:bodyPr>
            <a:lstStyle/>
            <a:p>
              <a:r>
                <a:rPr lang="tr-TR" sz="2000" b="1" dirty="0">
                  <a:solidFill>
                    <a:srgbClr val="231F20"/>
                  </a:solidFill>
                </a:rPr>
                <a:t>Evet</a:t>
              </a:r>
            </a:p>
            <a:p>
              <a:r>
                <a:rPr lang="tr-TR" sz="2000" dirty="0">
                  <a:solidFill>
                    <a:schemeClr val="tx1">
                      <a:lumMod val="65000"/>
                      <a:lumOff val="35000"/>
                    </a:schemeClr>
                  </a:solidFill>
                </a:rPr>
                <a:t>İfadeleriniz çoğunluktaysa</a:t>
              </a:r>
            </a:p>
          </p:txBody>
        </p:sp>
        <p:sp>
          <p:nvSpPr>
            <p:cNvPr id="117" name="Freeform 5"/>
            <p:cNvSpPr>
              <a:spLocks/>
            </p:cNvSpPr>
            <p:nvPr/>
          </p:nvSpPr>
          <p:spPr bwMode="auto">
            <a:xfrm>
              <a:off x="3891195" y="2313351"/>
              <a:ext cx="457201" cy="682624"/>
            </a:xfrm>
            <a:custGeom>
              <a:avLst/>
              <a:gdLst>
                <a:gd name="T0" fmla="*/ 119 w 119"/>
                <a:gd name="T1" fmla="*/ 91 h 179"/>
                <a:gd name="T2" fmla="*/ 105 w 119"/>
                <a:gd name="T3" fmla="*/ 77 h 179"/>
                <a:gd name="T4" fmla="*/ 104 w 119"/>
                <a:gd name="T5" fmla="*/ 76 h 179"/>
                <a:gd name="T6" fmla="*/ 38 w 119"/>
                <a:gd name="T7" fmla="*/ 8 h 179"/>
                <a:gd name="T8" fmla="*/ 8 w 119"/>
                <a:gd name="T9" fmla="*/ 8 h 179"/>
                <a:gd name="T10" fmla="*/ 8 w 119"/>
                <a:gd name="T11" fmla="*/ 38 h 179"/>
                <a:gd name="T12" fmla="*/ 60 w 119"/>
                <a:gd name="T13" fmla="*/ 91 h 179"/>
                <a:gd name="T14" fmla="*/ 8 w 119"/>
                <a:gd name="T15" fmla="*/ 143 h 179"/>
                <a:gd name="T16" fmla="*/ 8 w 119"/>
                <a:gd name="T17" fmla="*/ 173 h 179"/>
                <a:gd name="T18" fmla="*/ 23 w 119"/>
                <a:gd name="T19" fmla="*/ 179 h 179"/>
                <a:gd name="T20" fmla="*/ 38 w 119"/>
                <a:gd name="T21" fmla="*/ 173 h 179"/>
                <a:gd name="T22" fmla="*/ 97 w 119"/>
                <a:gd name="T23" fmla="*/ 112 h 179"/>
                <a:gd name="T24" fmla="*/ 98 w 119"/>
                <a:gd name="T25" fmla="*/ 112 h 179"/>
                <a:gd name="T26" fmla="*/ 119 w 119"/>
                <a:gd name="T27" fmla="*/ 9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79">
                  <a:moveTo>
                    <a:pt x="119" y="91"/>
                  </a:moveTo>
                  <a:cubicBezTo>
                    <a:pt x="105" y="77"/>
                    <a:pt x="105" y="77"/>
                    <a:pt x="105" y="77"/>
                  </a:cubicBezTo>
                  <a:cubicBezTo>
                    <a:pt x="104" y="76"/>
                    <a:pt x="104" y="76"/>
                    <a:pt x="104" y="76"/>
                  </a:cubicBezTo>
                  <a:cubicBezTo>
                    <a:pt x="38" y="8"/>
                    <a:pt x="38" y="8"/>
                    <a:pt x="38" y="8"/>
                  </a:cubicBezTo>
                  <a:cubicBezTo>
                    <a:pt x="30" y="0"/>
                    <a:pt x="16" y="0"/>
                    <a:pt x="8" y="8"/>
                  </a:cubicBezTo>
                  <a:cubicBezTo>
                    <a:pt x="0" y="16"/>
                    <a:pt x="0" y="30"/>
                    <a:pt x="8" y="38"/>
                  </a:cubicBezTo>
                  <a:cubicBezTo>
                    <a:pt x="60" y="91"/>
                    <a:pt x="60" y="91"/>
                    <a:pt x="60" y="91"/>
                  </a:cubicBezTo>
                  <a:cubicBezTo>
                    <a:pt x="8" y="143"/>
                    <a:pt x="8" y="143"/>
                    <a:pt x="8" y="143"/>
                  </a:cubicBezTo>
                  <a:cubicBezTo>
                    <a:pt x="0" y="152"/>
                    <a:pt x="0" y="165"/>
                    <a:pt x="8" y="173"/>
                  </a:cubicBezTo>
                  <a:cubicBezTo>
                    <a:pt x="12" y="177"/>
                    <a:pt x="18" y="179"/>
                    <a:pt x="23" y="179"/>
                  </a:cubicBezTo>
                  <a:cubicBezTo>
                    <a:pt x="28" y="179"/>
                    <a:pt x="34" y="177"/>
                    <a:pt x="38" y="173"/>
                  </a:cubicBezTo>
                  <a:cubicBezTo>
                    <a:pt x="97" y="112"/>
                    <a:pt x="97" y="112"/>
                    <a:pt x="97" y="112"/>
                  </a:cubicBezTo>
                  <a:cubicBezTo>
                    <a:pt x="98" y="112"/>
                    <a:pt x="98" y="112"/>
                    <a:pt x="98" y="112"/>
                  </a:cubicBezTo>
                  <a:lnTo>
                    <a:pt x="119" y="91"/>
                  </a:lnTo>
                  <a:close/>
                </a:path>
              </a:pathLst>
            </a:custGeom>
            <a:noFill/>
            <a:ln w="9525">
              <a:solidFill>
                <a:schemeClr val="bg2">
                  <a:lumMod val="75000"/>
                </a:schemeClr>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18" name="Metin kutusu 117"/>
            <p:cNvSpPr txBox="1"/>
            <p:nvPr/>
          </p:nvSpPr>
          <p:spPr>
            <a:xfrm>
              <a:off x="4653125" y="2300720"/>
              <a:ext cx="5335243" cy="830997"/>
            </a:xfrm>
            <a:prstGeom prst="rect">
              <a:avLst/>
            </a:prstGeom>
            <a:noFill/>
          </p:spPr>
          <p:txBody>
            <a:bodyPr wrap="none" rtlCol="0">
              <a:spAutoFit/>
            </a:bodyPr>
            <a:lstStyle/>
            <a:p>
              <a:r>
                <a:rPr lang="tr-TR" sz="2400" b="1" u="sng" dirty="0">
                  <a:solidFill>
                    <a:schemeClr val="tx1">
                      <a:lumMod val="65000"/>
                      <a:lumOff val="35000"/>
                    </a:schemeClr>
                  </a:solidFill>
                </a:rPr>
                <a:t>İyice düşünüp taşınmanız gerekiyor.</a:t>
              </a:r>
            </a:p>
            <a:p>
              <a:r>
                <a:rPr lang="tr-TR" sz="2400" b="1" u="sng" dirty="0">
                  <a:solidFill>
                    <a:schemeClr val="tx1">
                      <a:lumMod val="65000"/>
                      <a:lumOff val="35000"/>
                    </a:schemeClr>
                  </a:solidFill>
                </a:rPr>
                <a:t>Almanız gereken önemli kararlar olabilir.</a:t>
              </a:r>
            </a:p>
          </p:txBody>
        </p:sp>
      </p:grpSp>
      <p:grpSp>
        <p:nvGrpSpPr>
          <p:cNvPr id="119" name="Grup 118"/>
          <p:cNvGrpSpPr/>
          <p:nvPr/>
        </p:nvGrpSpPr>
        <p:grpSpPr>
          <a:xfrm>
            <a:off x="694456" y="3531716"/>
            <a:ext cx="6748747" cy="769441"/>
            <a:chOff x="694456" y="3223649"/>
            <a:chExt cx="6748747" cy="769441"/>
          </a:xfrm>
        </p:grpSpPr>
        <p:sp>
          <p:nvSpPr>
            <p:cNvPr id="120" name="Metin kutusu 119"/>
            <p:cNvSpPr txBox="1"/>
            <p:nvPr/>
          </p:nvSpPr>
          <p:spPr>
            <a:xfrm>
              <a:off x="694456" y="3240830"/>
              <a:ext cx="2878288" cy="707886"/>
            </a:xfrm>
            <a:prstGeom prst="rect">
              <a:avLst/>
            </a:prstGeom>
            <a:noFill/>
          </p:spPr>
          <p:txBody>
            <a:bodyPr wrap="none" rtlCol="0">
              <a:spAutoFit/>
            </a:bodyPr>
            <a:lstStyle/>
            <a:p>
              <a:r>
                <a:rPr lang="tr-TR" sz="2000" b="1" dirty="0">
                  <a:solidFill>
                    <a:srgbClr val="231F20"/>
                  </a:solidFill>
                </a:rPr>
                <a:t>Hayır</a:t>
              </a:r>
            </a:p>
            <a:p>
              <a:r>
                <a:rPr lang="tr-TR" sz="2000" dirty="0">
                  <a:solidFill>
                    <a:schemeClr val="tx1">
                      <a:lumMod val="65000"/>
                      <a:lumOff val="35000"/>
                    </a:schemeClr>
                  </a:solidFill>
                </a:rPr>
                <a:t>İfadeleriniz çoğunluktaysa</a:t>
              </a:r>
            </a:p>
          </p:txBody>
        </p:sp>
        <p:sp>
          <p:nvSpPr>
            <p:cNvPr id="121" name="Freeform 5"/>
            <p:cNvSpPr>
              <a:spLocks/>
            </p:cNvSpPr>
            <p:nvPr/>
          </p:nvSpPr>
          <p:spPr bwMode="auto">
            <a:xfrm>
              <a:off x="3895318" y="3246943"/>
              <a:ext cx="457201" cy="682624"/>
            </a:xfrm>
            <a:custGeom>
              <a:avLst/>
              <a:gdLst>
                <a:gd name="T0" fmla="*/ 119 w 119"/>
                <a:gd name="T1" fmla="*/ 91 h 179"/>
                <a:gd name="T2" fmla="*/ 105 w 119"/>
                <a:gd name="T3" fmla="*/ 77 h 179"/>
                <a:gd name="T4" fmla="*/ 104 w 119"/>
                <a:gd name="T5" fmla="*/ 76 h 179"/>
                <a:gd name="T6" fmla="*/ 38 w 119"/>
                <a:gd name="T7" fmla="*/ 8 h 179"/>
                <a:gd name="T8" fmla="*/ 8 w 119"/>
                <a:gd name="T9" fmla="*/ 8 h 179"/>
                <a:gd name="T10" fmla="*/ 8 w 119"/>
                <a:gd name="T11" fmla="*/ 38 h 179"/>
                <a:gd name="T12" fmla="*/ 60 w 119"/>
                <a:gd name="T13" fmla="*/ 91 h 179"/>
                <a:gd name="T14" fmla="*/ 8 w 119"/>
                <a:gd name="T15" fmla="*/ 143 h 179"/>
                <a:gd name="T16" fmla="*/ 8 w 119"/>
                <a:gd name="T17" fmla="*/ 173 h 179"/>
                <a:gd name="T18" fmla="*/ 23 w 119"/>
                <a:gd name="T19" fmla="*/ 179 h 179"/>
                <a:gd name="T20" fmla="*/ 38 w 119"/>
                <a:gd name="T21" fmla="*/ 173 h 179"/>
                <a:gd name="T22" fmla="*/ 97 w 119"/>
                <a:gd name="T23" fmla="*/ 112 h 179"/>
                <a:gd name="T24" fmla="*/ 98 w 119"/>
                <a:gd name="T25" fmla="*/ 112 h 179"/>
                <a:gd name="T26" fmla="*/ 119 w 119"/>
                <a:gd name="T27" fmla="*/ 9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79">
                  <a:moveTo>
                    <a:pt x="119" y="91"/>
                  </a:moveTo>
                  <a:cubicBezTo>
                    <a:pt x="105" y="77"/>
                    <a:pt x="105" y="77"/>
                    <a:pt x="105" y="77"/>
                  </a:cubicBezTo>
                  <a:cubicBezTo>
                    <a:pt x="104" y="76"/>
                    <a:pt x="104" y="76"/>
                    <a:pt x="104" y="76"/>
                  </a:cubicBezTo>
                  <a:cubicBezTo>
                    <a:pt x="38" y="8"/>
                    <a:pt x="38" y="8"/>
                    <a:pt x="38" y="8"/>
                  </a:cubicBezTo>
                  <a:cubicBezTo>
                    <a:pt x="30" y="0"/>
                    <a:pt x="16" y="0"/>
                    <a:pt x="8" y="8"/>
                  </a:cubicBezTo>
                  <a:cubicBezTo>
                    <a:pt x="0" y="16"/>
                    <a:pt x="0" y="30"/>
                    <a:pt x="8" y="38"/>
                  </a:cubicBezTo>
                  <a:cubicBezTo>
                    <a:pt x="60" y="91"/>
                    <a:pt x="60" y="91"/>
                    <a:pt x="60" y="91"/>
                  </a:cubicBezTo>
                  <a:cubicBezTo>
                    <a:pt x="8" y="143"/>
                    <a:pt x="8" y="143"/>
                    <a:pt x="8" y="143"/>
                  </a:cubicBezTo>
                  <a:cubicBezTo>
                    <a:pt x="0" y="152"/>
                    <a:pt x="0" y="165"/>
                    <a:pt x="8" y="173"/>
                  </a:cubicBezTo>
                  <a:cubicBezTo>
                    <a:pt x="12" y="177"/>
                    <a:pt x="18" y="179"/>
                    <a:pt x="23" y="179"/>
                  </a:cubicBezTo>
                  <a:cubicBezTo>
                    <a:pt x="28" y="179"/>
                    <a:pt x="34" y="177"/>
                    <a:pt x="38" y="173"/>
                  </a:cubicBezTo>
                  <a:cubicBezTo>
                    <a:pt x="97" y="112"/>
                    <a:pt x="97" y="112"/>
                    <a:pt x="97" y="112"/>
                  </a:cubicBezTo>
                  <a:cubicBezTo>
                    <a:pt x="98" y="112"/>
                    <a:pt x="98" y="112"/>
                    <a:pt x="98" y="112"/>
                  </a:cubicBezTo>
                  <a:lnTo>
                    <a:pt x="119" y="91"/>
                  </a:lnTo>
                  <a:close/>
                </a:path>
              </a:pathLst>
            </a:custGeom>
            <a:noFill/>
            <a:ln w="9525">
              <a:solidFill>
                <a:schemeClr val="bg2">
                  <a:lumMod val="75000"/>
                </a:schemeClr>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22" name="Metin kutusu 121"/>
            <p:cNvSpPr txBox="1"/>
            <p:nvPr/>
          </p:nvSpPr>
          <p:spPr>
            <a:xfrm>
              <a:off x="4657248" y="3223649"/>
              <a:ext cx="2785955" cy="769441"/>
            </a:xfrm>
            <a:prstGeom prst="rect">
              <a:avLst/>
            </a:prstGeom>
            <a:noFill/>
          </p:spPr>
          <p:txBody>
            <a:bodyPr wrap="none" rtlCol="0">
              <a:spAutoFit/>
            </a:bodyPr>
            <a:lstStyle/>
            <a:p>
              <a:r>
                <a:rPr lang="tr-TR" sz="2000" dirty="0">
                  <a:solidFill>
                    <a:schemeClr val="tx1">
                      <a:lumMod val="65000"/>
                      <a:lumOff val="35000"/>
                    </a:schemeClr>
                  </a:solidFill>
                </a:rPr>
                <a:t>Teknoloji konusunda</a:t>
              </a:r>
            </a:p>
            <a:p>
              <a:r>
                <a:rPr lang="tr-TR" sz="2400" b="1" dirty="0">
                  <a:solidFill>
                    <a:srgbClr val="C00000"/>
                  </a:solidFill>
                </a:rPr>
                <a:t>gayet iyi </a:t>
              </a:r>
              <a:r>
                <a:rPr lang="tr-TR" sz="2000" dirty="0">
                  <a:solidFill>
                    <a:schemeClr val="tx1">
                      <a:lumMod val="65000"/>
                      <a:lumOff val="35000"/>
                    </a:schemeClr>
                  </a:solidFill>
                </a:rPr>
                <a:t>durumdasınız.</a:t>
              </a:r>
              <a:endParaRPr lang="tr-TR" sz="2000" b="1" dirty="0">
                <a:solidFill>
                  <a:schemeClr val="tx1">
                    <a:lumMod val="65000"/>
                    <a:lumOff val="35000"/>
                  </a:schemeClr>
                </a:solidFill>
              </a:endParaRPr>
            </a:p>
          </p:txBody>
        </p:sp>
      </p:grpSp>
      <p:pic>
        <p:nvPicPr>
          <p:cNvPr id="123" name="Resim 122"/>
          <p:cNvPicPr>
            <a:picLocks noChangeAspect="1"/>
          </p:cNvPicPr>
          <p:nvPr/>
        </p:nvPicPr>
        <p:blipFill>
          <a:blip r:embed="rId3"/>
          <a:stretch>
            <a:fillRect/>
          </a:stretch>
        </p:blipFill>
        <p:spPr>
          <a:xfrm>
            <a:off x="8826366" y="-144009"/>
            <a:ext cx="3583101" cy="2818060"/>
          </a:xfrm>
          <a:prstGeom prst="rect">
            <a:avLst/>
          </a:prstGeom>
        </p:spPr>
      </p:pic>
    </p:spTree>
    <p:extLst>
      <p:ext uri="{BB962C8B-B14F-4D97-AF65-F5344CB8AC3E}">
        <p14:creationId xmlns:p14="http://schemas.microsoft.com/office/powerpoint/2010/main" val="136323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250" fill="hold"/>
                                        <p:tgtEl>
                                          <p:spTgt spid="113"/>
                                        </p:tgtEl>
                                        <p:attrNameLst>
                                          <p:attrName>ppt_x</p:attrName>
                                        </p:attrNameLst>
                                      </p:cBhvr>
                                      <p:tavLst>
                                        <p:tav tm="0">
                                          <p:val>
                                            <p:strVal val="0-#ppt_w/2"/>
                                          </p:val>
                                        </p:tav>
                                        <p:tav tm="100000">
                                          <p:val>
                                            <p:strVal val="#ppt_x"/>
                                          </p:val>
                                        </p:tav>
                                      </p:tavLst>
                                    </p:anim>
                                    <p:anim calcmode="lin" valueType="num">
                                      <p:cBhvr additive="base">
                                        <p:cTn id="8" dur="250" fill="hold"/>
                                        <p:tgtEl>
                                          <p:spTgt spid="11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nodeType="after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250"/>
                                        <p:tgtEl>
                                          <p:spTgt spid="12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4"/>
                                        </p:tgtEl>
                                        <p:attrNameLst>
                                          <p:attrName>style.visibility</p:attrName>
                                        </p:attrNameLst>
                                      </p:cBhvr>
                                      <p:to>
                                        <p:strVal val="visible"/>
                                      </p:to>
                                    </p:set>
                                    <p:animEffect transition="in" filter="fade">
                                      <p:cBhvr>
                                        <p:cTn id="16" dur="250"/>
                                        <p:tgtEl>
                                          <p:spTgt spid="114"/>
                                        </p:tgtEl>
                                      </p:cBhvr>
                                    </p:animEffect>
                                  </p:childTnLst>
                                </p:cTn>
                              </p:par>
                            </p:childTnLst>
                          </p:cTn>
                        </p:par>
                        <p:par>
                          <p:cTn id="17" fill="hold">
                            <p:stCondLst>
                              <p:cond delay="750"/>
                            </p:stCondLst>
                            <p:childTnLst>
                              <p:par>
                                <p:cTn id="18" presetID="10" presetClass="entr" presetSubtype="0" fill="hold" nodeType="afterEffect">
                                  <p:stCondLst>
                                    <p:cond delay="0"/>
                                  </p:stCondLst>
                                  <p:childTnLst>
                                    <p:set>
                                      <p:cBhvr>
                                        <p:cTn id="19" dur="1" fill="hold">
                                          <p:stCondLst>
                                            <p:cond delay="0"/>
                                          </p:stCondLst>
                                        </p:cTn>
                                        <p:tgtEl>
                                          <p:spTgt spid="115"/>
                                        </p:tgtEl>
                                        <p:attrNameLst>
                                          <p:attrName>style.visibility</p:attrName>
                                        </p:attrNameLst>
                                      </p:cBhvr>
                                      <p:to>
                                        <p:strVal val="visible"/>
                                      </p:to>
                                    </p:set>
                                    <p:animEffect transition="in" filter="fade">
                                      <p:cBhvr>
                                        <p:cTn id="20" dur="250"/>
                                        <p:tgtEl>
                                          <p:spTgt spid="115"/>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19"/>
                                        </p:tgtEl>
                                        <p:attrNameLst>
                                          <p:attrName>style.visibility</p:attrName>
                                        </p:attrNameLst>
                                      </p:cBhvr>
                                      <p:to>
                                        <p:strVal val="visible"/>
                                      </p:to>
                                    </p:set>
                                    <p:animEffect transition="in" filter="fade">
                                      <p:cBhvr>
                                        <p:cTn id="24" dur="25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2110" name="Grup 2109"/>
          <p:cNvGrpSpPr/>
          <p:nvPr/>
        </p:nvGrpSpPr>
        <p:grpSpPr>
          <a:xfrm>
            <a:off x="652463" y="555625"/>
            <a:ext cx="204788" cy="4140000"/>
            <a:chOff x="852487" y="555625"/>
            <a:chExt cx="204788" cy="4140000"/>
          </a:xfrm>
        </p:grpSpPr>
        <p:sp>
          <p:nvSpPr>
            <p:cNvPr id="2100" name="Line 75"/>
            <p:cNvSpPr>
              <a:spLocks noChangeShapeType="1"/>
            </p:cNvSpPr>
            <p:nvPr/>
          </p:nvSpPr>
          <p:spPr bwMode="auto">
            <a:xfrm>
              <a:off x="954882" y="555625"/>
              <a:ext cx="0" cy="414000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01" name="Oval 76"/>
            <p:cNvSpPr>
              <a:spLocks noChangeArrowheads="1"/>
            </p:cNvSpPr>
            <p:nvPr/>
          </p:nvSpPr>
          <p:spPr bwMode="auto">
            <a:xfrm>
              <a:off x="852487" y="890535"/>
              <a:ext cx="204788" cy="195263"/>
            </a:xfrm>
            <a:prstGeom prst="ellipse">
              <a:avLst/>
            </a:prstGeom>
            <a:solidFill>
              <a:srgbClr val="FFFFFF"/>
            </a:solidFill>
            <a:ln w="61913"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908051" y="568325"/>
            <a:ext cx="2674130" cy="830997"/>
          </a:xfrm>
          <a:prstGeom prst="rect">
            <a:avLst/>
          </a:prstGeom>
          <a:noFill/>
        </p:spPr>
        <p:txBody>
          <a:bodyPr wrap="none" rtlCol="0">
            <a:spAutoFit/>
          </a:bodyPr>
          <a:lstStyle/>
          <a:p>
            <a:r>
              <a:rPr lang="tr-TR" sz="4800" b="1" dirty="0">
                <a:solidFill>
                  <a:srgbClr val="231F20"/>
                </a:solidFill>
              </a:rPr>
              <a:t>Bağımlılık</a:t>
            </a:r>
            <a:endParaRPr lang="tr-TR" sz="4800" b="1" dirty="0">
              <a:solidFill>
                <a:srgbClr val="EE742F"/>
              </a:solidFill>
            </a:endParaRPr>
          </a:p>
        </p:txBody>
      </p:sp>
      <p:sp>
        <p:nvSpPr>
          <p:cNvPr id="2111" name="Metin kutusu 2110"/>
          <p:cNvSpPr txBox="1"/>
          <p:nvPr/>
        </p:nvSpPr>
        <p:spPr>
          <a:xfrm>
            <a:off x="944474" y="1593100"/>
            <a:ext cx="6326275" cy="954107"/>
          </a:xfrm>
          <a:prstGeom prst="rect">
            <a:avLst/>
          </a:prstGeom>
          <a:noFill/>
        </p:spPr>
        <p:txBody>
          <a:bodyPr wrap="square" rtlCol="0">
            <a:spAutoFit/>
          </a:bodyPr>
          <a:lstStyle/>
          <a:p>
            <a:r>
              <a:rPr lang="tr-TR" sz="2800" b="1" dirty="0" smtClean="0">
                <a:solidFill>
                  <a:schemeClr val="tx1">
                    <a:lumMod val="65000"/>
                    <a:lumOff val="35000"/>
                  </a:schemeClr>
                </a:solidFill>
              </a:rPr>
              <a:t>Bağımlılık, </a:t>
            </a:r>
            <a:r>
              <a:rPr lang="tr-TR" sz="2800" dirty="0">
                <a:solidFill>
                  <a:schemeClr val="tx1">
                    <a:lumMod val="65000"/>
                    <a:lumOff val="35000"/>
                  </a:schemeClr>
                </a:solidFill>
              </a:rPr>
              <a:t>kişinin </a:t>
            </a:r>
            <a:r>
              <a:rPr lang="tr-TR" sz="2800" dirty="0" smtClean="0">
                <a:solidFill>
                  <a:schemeClr val="tx1">
                    <a:lumMod val="65000"/>
                    <a:lumOff val="35000"/>
                  </a:schemeClr>
                </a:solidFill>
              </a:rPr>
              <a:t>kullandığı</a:t>
            </a:r>
          </a:p>
          <a:p>
            <a:r>
              <a:rPr lang="tr-TR" sz="2800" dirty="0" smtClean="0">
                <a:solidFill>
                  <a:schemeClr val="tx1">
                    <a:lumMod val="65000"/>
                    <a:lumOff val="35000"/>
                  </a:schemeClr>
                </a:solidFill>
              </a:rPr>
              <a:t>bir </a:t>
            </a:r>
            <a:r>
              <a:rPr lang="tr-TR" sz="2800" dirty="0">
                <a:solidFill>
                  <a:schemeClr val="tx1">
                    <a:lumMod val="65000"/>
                    <a:lumOff val="35000"/>
                  </a:schemeClr>
                </a:solidFill>
              </a:rPr>
              <a:t>nesne veya yaptığı </a:t>
            </a:r>
            <a:r>
              <a:rPr lang="tr-TR" sz="2800" dirty="0" smtClean="0">
                <a:solidFill>
                  <a:schemeClr val="tx1">
                    <a:lumMod val="65000"/>
                    <a:lumOff val="35000"/>
                  </a:schemeClr>
                </a:solidFill>
              </a:rPr>
              <a:t>bir eylem </a:t>
            </a:r>
            <a:r>
              <a:rPr lang="tr-TR" sz="2800" dirty="0">
                <a:solidFill>
                  <a:schemeClr val="tx1">
                    <a:lumMod val="65000"/>
                    <a:lumOff val="35000"/>
                  </a:schemeClr>
                </a:solidFill>
              </a:rPr>
              <a:t>üzerinde;</a:t>
            </a:r>
          </a:p>
        </p:txBody>
      </p:sp>
      <p:sp>
        <p:nvSpPr>
          <p:cNvPr id="78" name="Metin kutusu 77"/>
          <p:cNvSpPr txBox="1"/>
          <p:nvPr/>
        </p:nvSpPr>
        <p:spPr>
          <a:xfrm>
            <a:off x="1165427" y="2969585"/>
            <a:ext cx="5884368" cy="830997"/>
          </a:xfrm>
          <a:prstGeom prst="rect">
            <a:avLst/>
          </a:prstGeom>
          <a:noFill/>
        </p:spPr>
        <p:txBody>
          <a:bodyPr wrap="none" rtlCol="0">
            <a:spAutoFit/>
          </a:bodyPr>
          <a:lstStyle/>
          <a:p>
            <a:r>
              <a:rPr lang="tr-TR" sz="2400" dirty="0">
                <a:solidFill>
                  <a:schemeClr val="tx1">
                    <a:lumMod val="65000"/>
                    <a:lumOff val="35000"/>
                  </a:schemeClr>
                </a:solidFill>
              </a:rPr>
              <a:t>• </a:t>
            </a:r>
            <a:r>
              <a:rPr lang="tr-TR" sz="2400" b="1" dirty="0">
                <a:solidFill>
                  <a:schemeClr val="tx1">
                    <a:lumMod val="65000"/>
                    <a:lumOff val="35000"/>
                  </a:schemeClr>
                </a:solidFill>
              </a:rPr>
              <a:t>Kontrolünü kaybetmesi </a:t>
            </a:r>
            <a:r>
              <a:rPr lang="tr-TR" sz="2400" dirty="0">
                <a:solidFill>
                  <a:schemeClr val="tx1">
                    <a:lumMod val="65000"/>
                    <a:lumOff val="35000"/>
                  </a:schemeClr>
                </a:solidFill>
              </a:rPr>
              <a:t>ve </a:t>
            </a:r>
          </a:p>
          <a:p>
            <a:r>
              <a:rPr lang="tr-TR" sz="2400" dirty="0">
                <a:solidFill>
                  <a:schemeClr val="tx1">
                    <a:lumMod val="65000"/>
                    <a:lumOff val="35000"/>
                  </a:schemeClr>
                </a:solidFill>
              </a:rPr>
              <a:t>• Onsuz bir </a:t>
            </a:r>
            <a:r>
              <a:rPr lang="tr-TR" sz="2400" b="1" dirty="0">
                <a:solidFill>
                  <a:schemeClr val="tx1">
                    <a:lumMod val="65000"/>
                    <a:lumOff val="35000"/>
                  </a:schemeClr>
                </a:solidFill>
              </a:rPr>
              <a:t>yaşam sürememeye </a:t>
            </a:r>
            <a:r>
              <a:rPr lang="tr-TR" sz="2400" dirty="0">
                <a:solidFill>
                  <a:schemeClr val="tx1">
                    <a:lumMod val="65000"/>
                    <a:lumOff val="35000"/>
                  </a:schemeClr>
                </a:solidFill>
              </a:rPr>
              <a:t>başlamasıdır.</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5" name="Line 5"/>
          <p:cNvSpPr>
            <a:spLocks noChangeShapeType="1"/>
          </p:cNvSpPr>
          <p:nvPr/>
        </p:nvSpPr>
        <p:spPr bwMode="auto">
          <a:xfrm>
            <a:off x="759102" y="1608940"/>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5" name="Oval 5"/>
          <p:cNvSpPr>
            <a:spLocks noChangeArrowheads="1"/>
          </p:cNvSpPr>
          <p:nvPr/>
        </p:nvSpPr>
        <p:spPr bwMode="auto">
          <a:xfrm>
            <a:off x="7272338" y="890588"/>
            <a:ext cx="4021138" cy="4021137"/>
          </a:xfrm>
          <a:prstGeom prst="ellipse">
            <a:avLst/>
          </a:prstGeom>
          <a:noFill/>
          <a:ln w="241300" cap="flat">
            <a:solidFill>
              <a:srgbClr val="DADAD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6"/>
          <p:cNvSpPr>
            <a:spLocks noChangeArrowheads="1"/>
          </p:cNvSpPr>
          <p:nvPr/>
        </p:nvSpPr>
        <p:spPr bwMode="auto">
          <a:xfrm>
            <a:off x="7685088" y="1303338"/>
            <a:ext cx="3194050" cy="3195637"/>
          </a:xfrm>
          <a:prstGeom prst="ellipse">
            <a:avLst/>
          </a:prstGeom>
          <a:blipFill>
            <a:blip r:embed="rId3"/>
            <a:stretch>
              <a:fillRect l="-21000" t="-7000" r="-31000" b="-1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45089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42" presetClass="entr" presetSubtype="0" fill="hold" nodeType="afterEffect">
                                  <p:stCondLst>
                                    <p:cond delay="0"/>
                                  </p:stCondLst>
                                  <p:childTnLst>
                                    <p:set>
                                      <p:cBhvr>
                                        <p:cTn id="10" dur="1" fill="hold">
                                          <p:stCondLst>
                                            <p:cond delay="0"/>
                                          </p:stCondLst>
                                        </p:cTn>
                                        <p:tgtEl>
                                          <p:spTgt spid="2110"/>
                                        </p:tgtEl>
                                        <p:attrNameLst>
                                          <p:attrName>style.visibility</p:attrName>
                                        </p:attrNameLst>
                                      </p:cBhvr>
                                      <p:to>
                                        <p:strVal val="visible"/>
                                      </p:to>
                                    </p:set>
                                    <p:animEffect transition="in" filter="fade">
                                      <p:cBhvr>
                                        <p:cTn id="11" dur="500"/>
                                        <p:tgtEl>
                                          <p:spTgt spid="2110"/>
                                        </p:tgtEl>
                                      </p:cBhvr>
                                    </p:animEffect>
                                    <p:anim calcmode="lin" valueType="num">
                                      <p:cBhvr>
                                        <p:cTn id="12" dur="500" fill="hold"/>
                                        <p:tgtEl>
                                          <p:spTgt spid="2110"/>
                                        </p:tgtEl>
                                        <p:attrNameLst>
                                          <p:attrName>ppt_x</p:attrName>
                                        </p:attrNameLst>
                                      </p:cBhvr>
                                      <p:tavLst>
                                        <p:tav tm="0">
                                          <p:val>
                                            <p:strVal val="#ppt_x"/>
                                          </p:val>
                                        </p:tav>
                                        <p:tav tm="100000">
                                          <p:val>
                                            <p:strVal val="#ppt_x"/>
                                          </p:val>
                                        </p:tav>
                                      </p:tavLst>
                                    </p:anim>
                                    <p:anim calcmode="lin" valueType="num">
                                      <p:cBhvr>
                                        <p:cTn id="13" dur="500" fill="hold"/>
                                        <p:tgtEl>
                                          <p:spTgt spid="2110"/>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2103"/>
                                        </p:tgtEl>
                                        <p:attrNameLst>
                                          <p:attrName>style.visibility</p:attrName>
                                        </p:attrNameLst>
                                      </p:cBhvr>
                                      <p:to>
                                        <p:strVal val="visible"/>
                                      </p:to>
                                    </p:set>
                                    <p:animEffect transition="in" filter="fade">
                                      <p:cBhvr>
                                        <p:cTn id="20" dur="250"/>
                                        <p:tgtEl>
                                          <p:spTgt spid="2103"/>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250"/>
                                        <p:tgtEl>
                                          <p:spTgt spid="85"/>
                                        </p:tgtEl>
                                      </p:cBhvr>
                                    </p:animEffect>
                                  </p:childTnLst>
                                </p:cTn>
                              </p:par>
                            </p:childTnLst>
                          </p:cTn>
                        </p:par>
                        <p:par>
                          <p:cTn id="25" fill="hold">
                            <p:stCondLst>
                              <p:cond delay="1250"/>
                            </p:stCondLst>
                            <p:childTnLst>
                              <p:par>
                                <p:cTn id="26" presetID="10"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250"/>
                                        <p:tgtEl>
                                          <p:spTgt spid="8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11"/>
                                        </p:tgtEl>
                                        <p:attrNameLst>
                                          <p:attrName>style.visibility</p:attrName>
                                        </p:attrNameLst>
                                      </p:cBhvr>
                                      <p:to>
                                        <p:strVal val="visible"/>
                                      </p:to>
                                    </p:set>
                                    <p:anim calcmode="lin" valueType="num">
                                      <p:cBhvr additive="base">
                                        <p:cTn id="33" dur="500" fill="hold"/>
                                        <p:tgtEl>
                                          <p:spTgt spid="2111"/>
                                        </p:tgtEl>
                                        <p:attrNameLst>
                                          <p:attrName>ppt_x</p:attrName>
                                        </p:attrNameLst>
                                      </p:cBhvr>
                                      <p:tavLst>
                                        <p:tav tm="0">
                                          <p:val>
                                            <p:strVal val="#ppt_x"/>
                                          </p:val>
                                        </p:tav>
                                        <p:tav tm="100000">
                                          <p:val>
                                            <p:strVal val="#ppt_x"/>
                                          </p:val>
                                        </p:tav>
                                      </p:tavLst>
                                    </p:anim>
                                    <p:anim calcmode="lin" valueType="num">
                                      <p:cBhvr additive="base">
                                        <p:cTn id="34" dur="500" fill="hold"/>
                                        <p:tgtEl>
                                          <p:spTgt spid="21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additive="base">
                                        <p:cTn id="37" dur="500" fill="hold"/>
                                        <p:tgtEl>
                                          <p:spTgt spid="78"/>
                                        </p:tgtEl>
                                        <p:attrNameLst>
                                          <p:attrName>ppt_x</p:attrName>
                                        </p:attrNameLst>
                                      </p:cBhvr>
                                      <p:tavLst>
                                        <p:tav tm="0">
                                          <p:val>
                                            <p:strVal val="#ppt_x"/>
                                          </p:val>
                                        </p:tav>
                                        <p:tav tm="100000">
                                          <p:val>
                                            <p:strVal val="#ppt_x"/>
                                          </p:val>
                                        </p:tav>
                                      </p:tavLst>
                                    </p:anim>
                                    <p:anim calcmode="lin" valueType="num">
                                      <p:cBhvr additive="base">
                                        <p:cTn id="3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111" grpId="0"/>
      <p:bldP spid="78" grpId="0"/>
      <p:bldP spid="5" grpId="0" animBg="1"/>
      <p:bldP spid="85" grpId="0" animBg="1"/>
      <p:bldP spid="8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Metin kutusu 87"/>
          <p:cNvSpPr txBox="1"/>
          <p:nvPr/>
        </p:nvSpPr>
        <p:spPr>
          <a:xfrm>
            <a:off x="612396" y="468836"/>
            <a:ext cx="7799036" cy="2862322"/>
          </a:xfrm>
          <a:prstGeom prst="rect">
            <a:avLst/>
          </a:prstGeom>
          <a:noFill/>
        </p:spPr>
        <p:txBody>
          <a:bodyPr wrap="square" rtlCol="0">
            <a:spAutoFit/>
          </a:bodyPr>
          <a:lstStyle/>
          <a:p>
            <a:r>
              <a:rPr lang="tr-TR" sz="6000" b="1" dirty="0"/>
              <a:t>Teknoloji Bağımlısı</a:t>
            </a:r>
          </a:p>
          <a:p>
            <a:r>
              <a:rPr lang="tr-TR" sz="6000" b="1" dirty="0"/>
              <a:t>Olmamak</a:t>
            </a:r>
          </a:p>
          <a:p>
            <a:r>
              <a:rPr lang="tr-TR" sz="6000" b="1" dirty="0"/>
              <a:t>İçin</a:t>
            </a:r>
          </a:p>
        </p:txBody>
      </p:sp>
      <p:grpSp>
        <p:nvGrpSpPr>
          <p:cNvPr id="2095" name="Grup 2094"/>
          <p:cNvGrpSpPr/>
          <p:nvPr/>
        </p:nvGrpSpPr>
        <p:grpSpPr>
          <a:xfrm>
            <a:off x="3022007" y="2609934"/>
            <a:ext cx="1569768" cy="1504361"/>
            <a:chOff x="3151188" y="2984586"/>
            <a:chExt cx="1569768" cy="1504361"/>
          </a:xfrm>
        </p:grpSpPr>
        <p:pic>
          <p:nvPicPr>
            <p:cNvPr id="5" name="Resim 4"/>
            <p:cNvPicPr>
              <a:picLocks noChangeAspect="1"/>
            </p:cNvPicPr>
            <p:nvPr/>
          </p:nvPicPr>
          <p:blipFill>
            <a:blip r:embed="rId3"/>
            <a:stretch>
              <a:fillRect/>
            </a:stretch>
          </p:blipFill>
          <p:spPr>
            <a:xfrm>
              <a:off x="3151188" y="2984586"/>
              <a:ext cx="1569768" cy="1504361"/>
            </a:xfrm>
            <a:prstGeom prst="rect">
              <a:avLst/>
            </a:prstGeom>
          </p:spPr>
        </p:pic>
        <p:sp>
          <p:nvSpPr>
            <p:cNvPr id="6" name="Dikdörtgen 5"/>
            <p:cNvSpPr/>
            <p:nvPr/>
          </p:nvSpPr>
          <p:spPr>
            <a:xfrm>
              <a:off x="3474492" y="3461725"/>
              <a:ext cx="980910" cy="646331"/>
            </a:xfrm>
            <a:prstGeom prst="rect">
              <a:avLst/>
            </a:prstGeom>
          </p:spPr>
          <p:txBody>
            <a:bodyPr wrap="none">
              <a:spAutoFit/>
            </a:bodyPr>
            <a:lstStyle/>
            <a:p>
              <a:pPr algn="ctr"/>
              <a:r>
                <a:rPr lang="tr-TR" dirty="0">
                  <a:solidFill>
                    <a:schemeClr val="tx1">
                      <a:lumMod val="65000"/>
                      <a:lumOff val="35000"/>
                    </a:schemeClr>
                  </a:solidFill>
                </a:rPr>
                <a:t>Program</a:t>
              </a:r>
            </a:p>
            <a:p>
              <a:pPr algn="ctr"/>
              <a:r>
                <a:rPr lang="tr-TR" dirty="0">
                  <a:solidFill>
                    <a:schemeClr val="tx1">
                      <a:lumMod val="65000"/>
                      <a:lumOff val="35000"/>
                    </a:schemeClr>
                  </a:solidFill>
                </a:rPr>
                <a:t>Yap!</a:t>
              </a:r>
              <a:endParaRPr lang="tr-TR" dirty="0"/>
            </a:p>
          </p:txBody>
        </p:sp>
      </p:grpSp>
      <p:grpSp>
        <p:nvGrpSpPr>
          <p:cNvPr id="2094" name="Grup 2093"/>
          <p:cNvGrpSpPr/>
          <p:nvPr/>
        </p:nvGrpSpPr>
        <p:grpSpPr>
          <a:xfrm>
            <a:off x="5705336" y="1602051"/>
            <a:ext cx="1834944" cy="1928564"/>
            <a:chOff x="5569021" y="1761369"/>
            <a:chExt cx="1834944" cy="1928564"/>
          </a:xfrm>
        </p:grpSpPr>
        <p:pic>
          <p:nvPicPr>
            <p:cNvPr id="2085" name="Resim 2084"/>
            <p:cNvPicPr>
              <a:picLocks noChangeAspect="1"/>
            </p:cNvPicPr>
            <p:nvPr/>
          </p:nvPicPr>
          <p:blipFill>
            <a:blip r:embed="rId4"/>
            <a:stretch>
              <a:fillRect/>
            </a:stretch>
          </p:blipFill>
          <p:spPr>
            <a:xfrm>
              <a:off x="5569021" y="1761369"/>
              <a:ext cx="1834944" cy="1928564"/>
            </a:xfrm>
            <a:prstGeom prst="rect">
              <a:avLst/>
            </a:prstGeom>
          </p:spPr>
        </p:pic>
        <p:sp>
          <p:nvSpPr>
            <p:cNvPr id="82" name="Dikdörtgen 81"/>
            <p:cNvSpPr/>
            <p:nvPr/>
          </p:nvSpPr>
          <p:spPr>
            <a:xfrm>
              <a:off x="5750179" y="2313824"/>
              <a:ext cx="1487202" cy="1015663"/>
            </a:xfrm>
            <a:prstGeom prst="rect">
              <a:avLst/>
            </a:prstGeom>
          </p:spPr>
          <p:txBody>
            <a:bodyPr wrap="none">
              <a:spAutoFit/>
            </a:bodyPr>
            <a:lstStyle/>
            <a:p>
              <a:pPr algn="ctr"/>
              <a:r>
                <a:rPr lang="tr-TR" sz="2000" b="1" dirty="0">
                  <a:solidFill>
                    <a:srgbClr val="C00000"/>
                  </a:solidFill>
                </a:rPr>
                <a:t>Başka</a:t>
              </a:r>
            </a:p>
            <a:p>
              <a:pPr algn="ctr"/>
              <a:r>
                <a:rPr lang="tr-TR" sz="2000" b="1" dirty="0">
                  <a:solidFill>
                    <a:srgbClr val="C00000"/>
                  </a:solidFill>
                </a:rPr>
                <a:t>Alternatifler</a:t>
              </a:r>
            </a:p>
            <a:p>
              <a:pPr algn="ctr"/>
              <a:r>
                <a:rPr lang="tr-TR" sz="2000" b="1" dirty="0">
                  <a:solidFill>
                    <a:srgbClr val="C00000"/>
                  </a:solidFill>
                </a:rPr>
                <a:t>Oluştur!</a:t>
              </a:r>
            </a:p>
          </p:txBody>
        </p:sp>
      </p:grpSp>
      <p:grpSp>
        <p:nvGrpSpPr>
          <p:cNvPr id="2093" name="Grup 2092"/>
          <p:cNvGrpSpPr/>
          <p:nvPr/>
        </p:nvGrpSpPr>
        <p:grpSpPr>
          <a:xfrm>
            <a:off x="9740928" y="356199"/>
            <a:ext cx="1957625" cy="1957625"/>
            <a:chOff x="9317417" y="498368"/>
            <a:chExt cx="1957625" cy="1957625"/>
          </a:xfrm>
        </p:grpSpPr>
        <p:pic>
          <p:nvPicPr>
            <p:cNvPr id="2088" name="Resim 2087"/>
            <p:cNvPicPr>
              <a:picLocks noChangeAspect="1"/>
            </p:cNvPicPr>
            <p:nvPr/>
          </p:nvPicPr>
          <p:blipFill>
            <a:blip r:embed="rId5"/>
            <a:stretch>
              <a:fillRect/>
            </a:stretch>
          </p:blipFill>
          <p:spPr>
            <a:xfrm>
              <a:off x="9317417" y="498368"/>
              <a:ext cx="1957625" cy="1957625"/>
            </a:xfrm>
            <a:prstGeom prst="rect">
              <a:avLst/>
            </a:prstGeom>
          </p:spPr>
        </p:pic>
        <p:sp>
          <p:nvSpPr>
            <p:cNvPr id="85" name="Dikdörtgen 84"/>
            <p:cNvSpPr/>
            <p:nvPr/>
          </p:nvSpPr>
          <p:spPr>
            <a:xfrm>
              <a:off x="9681317" y="1015515"/>
              <a:ext cx="1229824" cy="923330"/>
            </a:xfrm>
            <a:prstGeom prst="rect">
              <a:avLst/>
            </a:prstGeom>
          </p:spPr>
          <p:txBody>
            <a:bodyPr wrap="none">
              <a:spAutoFit/>
            </a:bodyPr>
            <a:lstStyle/>
            <a:p>
              <a:pPr algn="ctr"/>
              <a:r>
                <a:rPr lang="tr-TR" b="1" dirty="0">
                  <a:solidFill>
                    <a:srgbClr val="C00000"/>
                  </a:solidFill>
                </a:rPr>
                <a:t>Zaman</a:t>
              </a:r>
            </a:p>
            <a:p>
              <a:pPr algn="ctr"/>
              <a:r>
                <a:rPr lang="tr-TR" b="1" dirty="0">
                  <a:solidFill>
                    <a:srgbClr val="C00000"/>
                  </a:solidFill>
                </a:rPr>
                <a:t>Sınırlaması</a:t>
              </a:r>
            </a:p>
            <a:p>
              <a:pPr algn="ctr"/>
              <a:r>
                <a:rPr lang="tr-TR" dirty="0">
                  <a:solidFill>
                    <a:schemeClr val="tx1">
                      <a:lumMod val="65000"/>
                      <a:lumOff val="35000"/>
                    </a:schemeClr>
                  </a:solidFill>
                </a:rPr>
                <a:t>Şart!</a:t>
              </a:r>
              <a:endParaRPr lang="tr-TR" dirty="0"/>
            </a:p>
          </p:txBody>
        </p:sp>
      </p:grpSp>
      <p:grpSp>
        <p:nvGrpSpPr>
          <p:cNvPr id="2096" name="Grup 2095"/>
          <p:cNvGrpSpPr/>
          <p:nvPr/>
        </p:nvGrpSpPr>
        <p:grpSpPr>
          <a:xfrm>
            <a:off x="8223794" y="1873613"/>
            <a:ext cx="1242707" cy="1242707"/>
            <a:chOff x="8363300" y="2580576"/>
            <a:chExt cx="1242707" cy="1242707"/>
          </a:xfrm>
        </p:grpSpPr>
        <p:pic>
          <p:nvPicPr>
            <p:cNvPr id="2091" name="Resim 2090"/>
            <p:cNvPicPr>
              <a:picLocks noChangeAspect="1"/>
            </p:cNvPicPr>
            <p:nvPr/>
          </p:nvPicPr>
          <p:blipFill>
            <a:blip r:embed="rId6"/>
            <a:stretch>
              <a:fillRect/>
            </a:stretch>
          </p:blipFill>
          <p:spPr>
            <a:xfrm>
              <a:off x="8363300" y="2580576"/>
              <a:ext cx="1242707" cy="1242707"/>
            </a:xfrm>
            <a:prstGeom prst="rect">
              <a:avLst/>
            </a:prstGeom>
          </p:spPr>
        </p:pic>
        <p:sp>
          <p:nvSpPr>
            <p:cNvPr id="87" name="Dikdörtgen 86"/>
            <p:cNvSpPr/>
            <p:nvPr/>
          </p:nvSpPr>
          <p:spPr>
            <a:xfrm>
              <a:off x="8687142" y="2899319"/>
              <a:ext cx="614271" cy="646331"/>
            </a:xfrm>
            <a:prstGeom prst="rect">
              <a:avLst/>
            </a:prstGeom>
          </p:spPr>
          <p:txBody>
            <a:bodyPr wrap="none">
              <a:spAutoFit/>
            </a:bodyPr>
            <a:lstStyle/>
            <a:p>
              <a:pPr algn="ctr"/>
              <a:r>
                <a:rPr lang="tr-TR" dirty="0"/>
                <a:t>Spor</a:t>
              </a:r>
            </a:p>
            <a:p>
              <a:pPr algn="ctr"/>
              <a:r>
                <a:rPr lang="tr-TR" dirty="0"/>
                <a:t>Yap!</a:t>
              </a:r>
            </a:p>
          </p:txBody>
        </p:sp>
      </p:grpSp>
      <p:grpSp>
        <p:nvGrpSpPr>
          <p:cNvPr id="2097" name="Grup 2096"/>
          <p:cNvGrpSpPr/>
          <p:nvPr/>
        </p:nvGrpSpPr>
        <p:grpSpPr>
          <a:xfrm>
            <a:off x="10012418" y="3092316"/>
            <a:ext cx="1335399" cy="1253080"/>
            <a:chOff x="10236879" y="3428338"/>
            <a:chExt cx="1335399" cy="1253080"/>
          </a:xfrm>
        </p:grpSpPr>
        <p:pic>
          <p:nvPicPr>
            <p:cNvPr id="2092" name="Resim 2091"/>
            <p:cNvPicPr>
              <a:picLocks noChangeAspect="1"/>
            </p:cNvPicPr>
            <p:nvPr/>
          </p:nvPicPr>
          <p:blipFill>
            <a:blip r:embed="rId7"/>
            <a:stretch>
              <a:fillRect/>
            </a:stretch>
          </p:blipFill>
          <p:spPr>
            <a:xfrm>
              <a:off x="10236879" y="3428338"/>
              <a:ext cx="1335399" cy="1253080"/>
            </a:xfrm>
            <a:prstGeom prst="rect">
              <a:avLst/>
            </a:prstGeom>
          </p:spPr>
        </p:pic>
        <p:sp>
          <p:nvSpPr>
            <p:cNvPr id="93" name="Dikdörtgen 92"/>
            <p:cNvSpPr/>
            <p:nvPr/>
          </p:nvSpPr>
          <p:spPr>
            <a:xfrm>
              <a:off x="10494178" y="3740340"/>
              <a:ext cx="729688" cy="646331"/>
            </a:xfrm>
            <a:prstGeom prst="rect">
              <a:avLst/>
            </a:prstGeom>
          </p:spPr>
          <p:txBody>
            <a:bodyPr wrap="none">
              <a:spAutoFit/>
            </a:bodyPr>
            <a:lstStyle/>
            <a:p>
              <a:pPr algn="ctr"/>
              <a:r>
                <a:rPr lang="tr-TR" b="1" dirty="0">
                  <a:solidFill>
                    <a:srgbClr val="C00000"/>
                  </a:solidFill>
                </a:rPr>
                <a:t>Dışarı</a:t>
              </a:r>
            </a:p>
            <a:p>
              <a:pPr algn="ctr"/>
              <a:r>
                <a:rPr lang="tr-TR" b="1" dirty="0">
                  <a:solidFill>
                    <a:srgbClr val="C00000"/>
                  </a:solidFill>
                </a:rPr>
                <a:t>Çık!</a:t>
              </a:r>
            </a:p>
          </p:txBody>
        </p:sp>
      </p:grpSp>
      <p:grpSp>
        <p:nvGrpSpPr>
          <p:cNvPr id="2098" name="Grup 2097"/>
          <p:cNvGrpSpPr/>
          <p:nvPr/>
        </p:nvGrpSpPr>
        <p:grpSpPr>
          <a:xfrm>
            <a:off x="7661112" y="3579016"/>
            <a:ext cx="1834944" cy="1928564"/>
            <a:chOff x="6852198" y="3649901"/>
            <a:chExt cx="1834944" cy="1928564"/>
          </a:xfrm>
        </p:grpSpPr>
        <p:pic>
          <p:nvPicPr>
            <p:cNvPr id="94" name="Resim 93"/>
            <p:cNvPicPr>
              <a:picLocks noChangeAspect="1"/>
            </p:cNvPicPr>
            <p:nvPr/>
          </p:nvPicPr>
          <p:blipFill>
            <a:blip r:embed="rId4"/>
            <a:stretch>
              <a:fillRect/>
            </a:stretch>
          </p:blipFill>
          <p:spPr>
            <a:xfrm rot="10800000">
              <a:off x="6852198" y="3649901"/>
              <a:ext cx="1834944" cy="1928564"/>
            </a:xfrm>
            <a:prstGeom prst="rect">
              <a:avLst/>
            </a:prstGeom>
          </p:spPr>
        </p:pic>
        <p:sp>
          <p:nvSpPr>
            <p:cNvPr id="95" name="Dikdörtgen 94"/>
            <p:cNvSpPr/>
            <p:nvPr/>
          </p:nvSpPr>
          <p:spPr>
            <a:xfrm>
              <a:off x="7221193" y="4000582"/>
              <a:ext cx="1146852" cy="1200329"/>
            </a:xfrm>
            <a:prstGeom prst="rect">
              <a:avLst/>
            </a:prstGeom>
          </p:spPr>
          <p:txBody>
            <a:bodyPr wrap="none">
              <a:spAutoFit/>
            </a:bodyPr>
            <a:lstStyle/>
            <a:p>
              <a:pPr algn="ctr"/>
              <a:r>
                <a:rPr lang="tr-TR" b="1" dirty="0">
                  <a:solidFill>
                    <a:srgbClr val="C00000"/>
                  </a:solidFill>
                </a:rPr>
                <a:t>Ailenle</a:t>
              </a:r>
            </a:p>
            <a:p>
              <a:pPr algn="ctr"/>
              <a:r>
                <a:rPr lang="tr-TR" b="1" dirty="0">
                  <a:solidFill>
                    <a:srgbClr val="C00000"/>
                  </a:solidFill>
                </a:rPr>
                <a:t>Geçirdiğin</a:t>
              </a:r>
            </a:p>
            <a:p>
              <a:pPr algn="ctr"/>
              <a:r>
                <a:rPr lang="tr-TR" b="1" dirty="0">
                  <a:solidFill>
                    <a:srgbClr val="C00000"/>
                  </a:solidFill>
                </a:rPr>
                <a:t>Zamanı</a:t>
              </a:r>
            </a:p>
            <a:p>
              <a:pPr algn="ctr"/>
              <a:r>
                <a:rPr lang="tr-TR" b="1" dirty="0">
                  <a:solidFill>
                    <a:srgbClr val="C00000"/>
                  </a:solidFill>
                </a:rPr>
                <a:t>Arttır!</a:t>
              </a:r>
            </a:p>
          </p:txBody>
        </p:sp>
      </p:grpSp>
      <p:grpSp>
        <p:nvGrpSpPr>
          <p:cNvPr id="2099" name="Grup 2098"/>
          <p:cNvGrpSpPr/>
          <p:nvPr/>
        </p:nvGrpSpPr>
        <p:grpSpPr>
          <a:xfrm>
            <a:off x="4669044" y="3659770"/>
            <a:ext cx="1834944" cy="1928564"/>
            <a:chOff x="4669044" y="3659770"/>
            <a:chExt cx="1834944" cy="1928564"/>
          </a:xfrm>
        </p:grpSpPr>
        <p:pic>
          <p:nvPicPr>
            <p:cNvPr id="99" name="Resim 98"/>
            <p:cNvPicPr>
              <a:picLocks noChangeAspect="1"/>
            </p:cNvPicPr>
            <p:nvPr/>
          </p:nvPicPr>
          <p:blipFill>
            <a:blip r:embed="rId4"/>
            <a:stretch>
              <a:fillRect/>
            </a:stretch>
          </p:blipFill>
          <p:spPr>
            <a:xfrm rot="2302444">
              <a:off x="4669044" y="3659770"/>
              <a:ext cx="1834944" cy="1928564"/>
            </a:xfrm>
            <a:prstGeom prst="rect">
              <a:avLst/>
            </a:prstGeom>
          </p:spPr>
        </p:pic>
        <p:sp>
          <p:nvSpPr>
            <p:cNvPr id="100" name="Dikdörtgen 99"/>
            <p:cNvSpPr/>
            <p:nvPr/>
          </p:nvSpPr>
          <p:spPr>
            <a:xfrm>
              <a:off x="4876781" y="4231830"/>
              <a:ext cx="1392369" cy="923330"/>
            </a:xfrm>
            <a:prstGeom prst="rect">
              <a:avLst/>
            </a:prstGeom>
          </p:spPr>
          <p:txBody>
            <a:bodyPr wrap="none">
              <a:spAutoFit/>
            </a:bodyPr>
            <a:lstStyle/>
            <a:p>
              <a:pPr algn="ctr"/>
              <a:r>
                <a:rPr lang="tr-TR" dirty="0">
                  <a:solidFill>
                    <a:srgbClr val="231F20"/>
                  </a:solidFill>
                </a:rPr>
                <a:t>Gerektiğinde</a:t>
              </a:r>
            </a:p>
            <a:p>
              <a:pPr algn="ctr"/>
              <a:r>
                <a:rPr lang="tr-TR" dirty="0">
                  <a:solidFill>
                    <a:srgbClr val="231F20"/>
                  </a:solidFill>
                </a:rPr>
                <a:t>Yardım</a:t>
              </a:r>
            </a:p>
            <a:p>
              <a:pPr algn="ctr"/>
              <a:r>
                <a:rPr lang="tr-TR" dirty="0">
                  <a:solidFill>
                    <a:srgbClr val="231F20"/>
                  </a:solidFill>
                </a:rPr>
                <a:t>Almasını Bil!</a:t>
              </a:r>
            </a:p>
          </p:txBody>
        </p:sp>
      </p:grpSp>
    </p:spTree>
    <p:extLst>
      <p:ext uri="{BB962C8B-B14F-4D97-AF65-F5344CB8AC3E}">
        <p14:creationId xmlns:p14="http://schemas.microsoft.com/office/powerpoint/2010/main" val="390342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250"/>
                                        <p:tgtEl>
                                          <p:spTgt spid="8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095"/>
                                        </p:tgtEl>
                                        <p:attrNameLst>
                                          <p:attrName>style.visibility</p:attrName>
                                        </p:attrNameLst>
                                      </p:cBhvr>
                                      <p:to>
                                        <p:strVal val="visible"/>
                                      </p:to>
                                    </p:set>
                                    <p:animEffect transition="in" filter="fade">
                                      <p:cBhvr>
                                        <p:cTn id="11" dur="250"/>
                                        <p:tgtEl>
                                          <p:spTgt spid="209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99"/>
                                        </p:tgtEl>
                                        <p:attrNameLst>
                                          <p:attrName>style.visibility</p:attrName>
                                        </p:attrNameLst>
                                      </p:cBhvr>
                                      <p:to>
                                        <p:strVal val="visible"/>
                                      </p:to>
                                    </p:set>
                                    <p:animEffect transition="in" filter="fade">
                                      <p:cBhvr>
                                        <p:cTn id="15" dur="250"/>
                                        <p:tgtEl>
                                          <p:spTgt spid="2099"/>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94"/>
                                        </p:tgtEl>
                                        <p:attrNameLst>
                                          <p:attrName>style.visibility</p:attrName>
                                        </p:attrNameLst>
                                      </p:cBhvr>
                                      <p:to>
                                        <p:strVal val="visible"/>
                                      </p:to>
                                    </p:set>
                                    <p:animEffect transition="in" filter="fade">
                                      <p:cBhvr>
                                        <p:cTn id="19" dur="250"/>
                                        <p:tgtEl>
                                          <p:spTgt spid="2094"/>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098"/>
                                        </p:tgtEl>
                                        <p:attrNameLst>
                                          <p:attrName>style.visibility</p:attrName>
                                        </p:attrNameLst>
                                      </p:cBhvr>
                                      <p:to>
                                        <p:strVal val="visible"/>
                                      </p:to>
                                    </p:set>
                                    <p:animEffect transition="in" filter="fade">
                                      <p:cBhvr>
                                        <p:cTn id="23" dur="250"/>
                                        <p:tgtEl>
                                          <p:spTgt spid="2098"/>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2096"/>
                                        </p:tgtEl>
                                        <p:attrNameLst>
                                          <p:attrName>style.visibility</p:attrName>
                                        </p:attrNameLst>
                                      </p:cBhvr>
                                      <p:to>
                                        <p:strVal val="visible"/>
                                      </p:to>
                                    </p:set>
                                    <p:animEffect transition="in" filter="fade">
                                      <p:cBhvr>
                                        <p:cTn id="27" dur="250"/>
                                        <p:tgtEl>
                                          <p:spTgt spid="2096"/>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097"/>
                                        </p:tgtEl>
                                        <p:attrNameLst>
                                          <p:attrName>style.visibility</p:attrName>
                                        </p:attrNameLst>
                                      </p:cBhvr>
                                      <p:to>
                                        <p:strVal val="visible"/>
                                      </p:to>
                                    </p:set>
                                    <p:animEffect transition="in" filter="fade">
                                      <p:cBhvr>
                                        <p:cTn id="31" dur="250"/>
                                        <p:tgtEl>
                                          <p:spTgt spid="2097"/>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2093"/>
                                        </p:tgtEl>
                                        <p:attrNameLst>
                                          <p:attrName>style.visibility</p:attrName>
                                        </p:attrNameLst>
                                      </p:cBhvr>
                                      <p:to>
                                        <p:strVal val="visible"/>
                                      </p:to>
                                    </p:set>
                                    <p:animEffect transition="in" filter="fade">
                                      <p:cBhvr>
                                        <p:cTn id="35" dur="250"/>
                                        <p:tgtEl>
                                          <p:spTgt spid="2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p:cNvSpPr>
            <a:spLocks noChangeAspect="1" noChangeArrowheads="1" noTextEdit="1"/>
          </p:cNvSpPr>
          <p:nvPr/>
        </p:nvSpPr>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5"/>
          <p:cNvSpPr>
            <a:spLocks noChangeArrowheads="1"/>
          </p:cNvSpPr>
          <p:nvPr/>
        </p:nvSpPr>
        <p:spPr bwMode="auto">
          <a:xfrm>
            <a:off x="0" y="1"/>
            <a:ext cx="12191999" cy="6858000"/>
          </a:xfrm>
          <a:prstGeom prst="rect">
            <a:avLst/>
          </a:prstGeom>
          <a:solidFill>
            <a:srgbClr val="11A7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6" name="Resim 15"/>
          <p:cNvPicPr>
            <a:picLocks noChangeAspect="1"/>
          </p:cNvPicPr>
          <p:nvPr/>
        </p:nvPicPr>
        <p:blipFill>
          <a:blip r:embed="rId3"/>
          <a:stretch>
            <a:fillRect/>
          </a:stretch>
        </p:blipFill>
        <p:spPr>
          <a:xfrm>
            <a:off x="5409749" y="572053"/>
            <a:ext cx="1372500" cy="1237500"/>
          </a:xfrm>
          <a:prstGeom prst="rect">
            <a:avLst/>
          </a:prstGeom>
        </p:spPr>
      </p:pic>
      <p:pic>
        <p:nvPicPr>
          <p:cNvPr id="17" name="Resim 16"/>
          <p:cNvPicPr>
            <a:picLocks noChangeAspect="1"/>
          </p:cNvPicPr>
          <p:nvPr/>
        </p:nvPicPr>
        <p:blipFill>
          <a:blip r:embed="rId4"/>
          <a:stretch>
            <a:fillRect/>
          </a:stretch>
        </p:blipFill>
        <p:spPr>
          <a:xfrm>
            <a:off x="9266777" y="2344766"/>
            <a:ext cx="1698750" cy="1822500"/>
          </a:xfrm>
          <a:prstGeom prst="rect">
            <a:avLst/>
          </a:prstGeom>
        </p:spPr>
      </p:pic>
      <p:pic>
        <p:nvPicPr>
          <p:cNvPr id="18" name="Resim 17"/>
          <p:cNvPicPr>
            <a:picLocks noChangeAspect="1"/>
          </p:cNvPicPr>
          <p:nvPr/>
        </p:nvPicPr>
        <p:blipFill>
          <a:blip r:embed="rId5"/>
          <a:stretch>
            <a:fillRect/>
          </a:stretch>
        </p:blipFill>
        <p:spPr>
          <a:xfrm>
            <a:off x="898880" y="2620391"/>
            <a:ext cx="2362500" cy="1271250"/>
          </a:xfrm>
          <a:prstGeom prst="rect">
            <a:avLst/>
          </a:prstGeom>
        </p:spPr>
      </p:pic>
      <p:pic>
        <p:nvPicPr>
          <p:cNvPr id="19" name="Resim 18"/>
          <p:cNvPicPr>
            <a:picLocks noChangeAspect="1"/>
          </p:cNvPicPr>
          <p:nvPr/>
        </p:nvPicPr>
        <p:blipFill>
          <a:blip r:embed="rId6"/>
          <a:stretch>
            <a:fillRect/>
          </a:stretch>
        </p:blipFill>
        <p:spPr>
          <a:xfrm>
            <a:off x="5780999" y="4636713"/>
            <a:ext cx="1001250" cy="1631250"/>
          </a:xfrm>
          <a:prstGeom prst="rect">
            <a:avLst/>
          </a:prstGeom>
        </p:spPr>
      </p:pic>
      <p:sp>
        <p:nvSpPr>
          <p:cNvPr id="48" name="Metin kutusu 47"/>
          <p:cNvSpPr txBox="1"/>
          <p:nvPr/>
        </p:nvSpPr>
        <p:spPr>
          <a:xfrm>
            <a:off x="454743" y="978556"/>
            <a:ext cx="4381584" cy="1077218"/>
          </a:xfrm>
          <a:prstGeom prst="rect">
            <a:avLst/>
          </a:prstGeom>
          <a:noFill/>
        </p:spPr>
        <p:txBody>
          <a:bodyPr wrap="square" rtlCol="0">
            <a:spAutoFit/>
          </a:bodyPr>
          <a:lstStyle/>
          <a:p>
            <a:pPr algn="ctr"/>
            <a:r>
              <a:rPr lang="tr-TR" sz="3200" b="1" dirty="0">
                <a:solidFill>
                  <a:schemeClr val="bg1"/>
                </a:solidFill>
              </a:rPr>
              <a:t>e-sosyal misiniz?</a:t>
            </a:r>
          </a:p>
          <a:p>
            <a:pPr algn="ctr"/>
            <a:r>
              <a:rPr lang="tr-TR" sz="3200" b="1" dirty="0">
                <a:solidFill>
                  <a:schemeClr val="bg1"/>
                </a:solidFill>
              </a:rPr>
              <a:t>a-sosyal mi?</a:t>
            </a:r>
          </a:p>
        </p:txBody>
      </p:sp>
      <p:sp>
        <p:nvSpPr>
          <p:cNvPr id="49" name="Metin kutusu 48"/>
          <p:cNvSpPr txBox="1"/>
          <p:nvPr/>
        </p:nvSpPr>
        <p:spPr>
          <a:xfrm>
            <a:off x="7156074" y="708153"/>
            <a:ext cx="4381584" cy="1077218"/>
          </a:xfrm>
          <a:prstGeom prst="rect">
            <a:avLst/>
          </a:prstGeom>
          <a:noFill/>
        </p:spPr>
        <p:txBody>
          <a:bodyPr wrap="square" rtlCol="0">
            <a:spAutoFit/>
          </a:bodyPr>
          <a:lstStyle/>
          <a:p>
            <a:pPr algn="ctr"/>
            <a:r>
              <a:rPr lang="tr-TR" sz="3200" b="1" dirty="0">
                <a:solidFill>
                  <a:schemeClr val="bg1"/>
                </a:solidFill>
              </a:rPr>
              <a:t>Hayat nehri</a:t>
            </a:r>
          </a:p>
          <a:p>
            <a:pPr algn="ctr"/>
            <a:r>
              <a:rPr lang="tr-TR" sz="3200" b="1" dirty="0">
                <a:solidFill>
                  <a:schemeClr val="bg1"/>
                </a:solidFill>
              </a:rPr>
              <a:t>netten akmıyor!</a:t>
            </a:r>
          </a:p>
        </p:txBody>
      </p:sp>
      <p:sp>
        <p:nvSpPr>
          <p:cNvPr id="50" name="Metin kutusu 49"/>
          <p:cNvSpPr txBox="1"/>
          <p:nvPr/>
        </p:nvSpPr>
        <p:spPr>
          <a:xfrm>
            <a:off x="3905207" y="2788108"/>
            <a:ext cx="4381584" cy="1077218"/>
          </a:xfrm>
          <a:prstGeom prst="rect">
            <a:avLst/>
          </a:prstGeom>
          <a:noFill/>
        </p:spPr>
        <p:txBody>
          <a:bodyPr wrap="square" rtlCol="0">
            <a:spAutoFit/>
          </a:bodyPr>
          <a:lstStyle/>
          <a:p>
            <a:pPr algn="ctr"/>
            <a:r>
              <a:rPr lang="tr-TR" sz="3200" b="1" dirty="0">
                <a:solidFill>
                  <a:schemeClr val="bg1"/>
                </a:solidFill>
              </a:rPr>
              <a:t>İnternete bağlı ol,</a:t>
            </a:r>
          </a:p>
          <a:p>
            <a:pPr algn="ctr"/>
            <a:r>
              <a:rPr lang="tr-TR" sz="3200" b="1" dirty="0">
                <a:solidFill>
                  <a:schemeClr val="bg1"/>
                </a:solidFill>
              </a:rPr>
              <a:t>bağımlı olma.</a:t>
            </a:r>
          </a:p>
        </p:txBody>
      </p:sp>
      <p:sp>
        <p:nvSpPr>
          <p:cNvPr id="51" name="Metin kutusu 50"/>
          <p:cNvSpPr txBox="1"/>
          <p:nvPr/>
        </p:nvSpPr>
        <p:spPr>
          <a:xfrm>
            <a:off x="565484" y="4774656"/>
            <a:ext cx="4381584" cy="1569660"/>
          </a:xfrm>
          <a:prstGeom prst="rect">
            <a:avLst/>
          </a:prstGeom>
          <a:noFill/>
        </p:spPr>
        <p:txBody>
          <a:bodyPr wrap="square" rtlCol="0">
            <a:spAutoFit/>
          </a:bodyPr>
          <a:lstStyle/>
          <a:p>
            <a:pPr algn="ctr"/>
            <a:r>
              <a:rPr lang="tr-TR" sz="3200" b="1" dirty="0">
                <a:solidFill>
                  <a:schemeClr val="bg1"/>
                </a:solidFill>
              </a:rPr>
              <a:t>Sosyal çevreni</a:t>
            </a:r>
          </a:p>
          <a:p>
            <a:pPr algn="ctr"/>
            <a:r>
              <a:rPr lang="tr-TR" sz="3200" b="1" dirty="0">
                <a:solidFill>
                  <a:schemeClr val="bg1"/>
                </a:solidFill>
              </a:rPr>
              <a:t>sosyal medya ile</a:t>
            </a:r>
          </a:p>
          <a:p>
            <a:pPr algn="ctr"/>
            <a:r>
              <a:rPr lang="tr-TR" sz="3200" b="1" dirty="0">
                <a:solidFill>
                  <a:schemeClr val="bg1"/>
                </a:solidFill>
              </a:rPr>
              <a:t>kısıtlama</a:t>
            </a:r>
          </a:p>
        </p:txBody>
      </p:sp>
      <p:sp>
        <p:nvSpPr>
          <p:cNvPr id="53" name="Metin kutusu 52"/>
          <p:cNvSpPr txBox="1"/>
          <p:nvPr/>
        </p:nvSpPr>
        <p:spPr>
          <a:xfrm>
            <a:off x="6979905" y="4797528"/>
            <a:ext cx="4381584" cy="1569660"/>
          </a:xfrm>
          <a:prstGeom prst="rect">
            <a:avLst/>
          </a:prstGeom>
          <a:noFill/>
        </p:spPr>
        <p:txBody>
          <a:bodyPr wrap="square" rtlCol="0">
            <a:spAutoFit/>
          </a:bodyPr>
          <a:lstStyle/>
          <a:p>
            <a:pPr algn="ctr"/>
            <a:r>
              <a:rPr lang="fi-FI" sz="3200" b="1" dirty="0">
                <a:solidFill>
                  <a:schemeClr val="bg1"/>
                </a:solidFill>
              </a:rPr>
              <a:t>Telefonun çeksin,</a:t>
            </a:r>
          </a:p>
          <a:p>
            <a:pPr algn="ctr"/>
            <a:r>
              <a:rPr lang="fi-FI" sz="3200" b="1" dirty="0">
                <a:solidFill>
                  <a:schemeClr val="bg1"/>
                </a:solidFill>
              </a:rPr>
              <a:t>ama seni içine</a:t>
            </a:r>
          </a:p>
          <a:p>
            <a:pPr algn="ctr"/>
            <a:r>
              <a:rPr lang="fi-FI" sz="3200" b="1" dirty="0">
                <a:solidFill>
                  <a:schemeClr val="bg1"/>
                </a:solidFill>
              </a:rPr>
              <a:t>çekmesin</a:t>
            </a:r>
            <a:endParaRPr lang="tr-TR" sz="3200" b="1" dirty="0">
              <a:solidFill>
                <a:schemeClr val="bg1"/>
              </a:solidFill>
            </a:endParaRPr>
          </a:p>
        </p:txBody>
      </p:sp>
    </p:spTree>
    <p:extLst>
      <p:ext uri="{BB962C8B-B14F-4D97-AF65-F5344CB8AC3E}">
        <p14:creationId xmlns:p14="http://schemas.microsoft.com/office/powerpoint/2010/main" val="14529379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50"/>
                                        <p:tgtEl>
                                          <p:spTgt spid="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250"/>
                                        <p:tgtEl>
                                          <p:spTgt spid="49"/>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50"/>
                                        <p:tgtEl>
                                          <p:spTgt spid="1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250"/>
                                        <p:tgtEl>
                                          <p:spTgt spid="50"/>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250"/>
                                        <p:tgtEl>
                                          <p:spTgt spid="17"/>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50"/>
                                        <p:tgtEl>
                                          <p:spTgt spid="51"/>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50"/>
                                        <p:tgtEl>
                                          <p:spTgt spid="18"/>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250"/>
                                        <p:tgtEl>
                                          <p:spTgt spid="53"/>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p:cNvSpPr>
            <a:spLocks noChangeAspect="1" noChangeArrowheads="1" noTextEdit="1"/>
          </p:cNvSpPr>
          <p:nvPr/>
        </p:nvSpPr>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5"/>
          <p:cNvSpPr>
            <a:spLocks noChangeArrowheads="1"/>
          </p:cNvSpPr>
          <p:nvPr/>
        </p:nvSpPr>
        <p:spPr bwMode="auto">
          <a:xfrm>
            <a:off x="0" y="1"/>
            <a:ext cx="12191999" cy="6858000"/>
          </a:xfrm>
          <a:prstGeom prst="rect">
            <a:avLst/>
          </a:prstGeom>
          <a:solidFill>
            <a:srgbClr val="11A7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6" name="Resim 15"/>
          <p:cNvPicPr>
            <a:picLocks noChangeAspect="1"/>
          </p:cNvPicPr>
          <p:nvPr/>
        </p:nvPicPr>
        <p:blipFill>
          <a:blip r:embed="rId2"/>
          <a:stretch>
            <a:fillRect/>
          </a:stretch>
        </p:blipFill>
        <p:spPr>
          <a:xfrm>
            <a:off x="6537210" y="4154824"/>
            <a:ext cx="1816576" cy="1637897"/>
          </a:xfrm>
          <a:prstGeom prst="rect">
            <a:avLst/>
          </a:prstGeom>
        </p:spPr>
      </p:pic>
      <p:pic>
        <p:nvPicPr>
          <p:cNvPr id="17" name="Resim 16"/>
          <p:cNvPicPr>
            <a:picLocks noChangeAspect="1"/>
          </p:cNvPicPr>
          <p:nvPr/>
        </p:nvPicPr>
        <p:blipFill>
          <a:blip r:embed="rId3"/>
          <a:stretch>
            <a:fillRect/>
          </a:stretch>
        </p:blipFill>
        <p:spPr>
          <a:xfrm>
            <a:off x="9090608" y="746788"/>
            <a:ext cx="1698750" cy="1822500"/>
          </a:xfrm>
          <a:prstGeom prst="rect">
            <a:avLst/>
          </a:prstGeom>
        </p:spPr>
      </p:pic>
      <p:pic>
        <p:nvPicPr>
          <p:cNvPr id="18" name="Resim 17"/>
          <p:cNvPicPr>
            <a:picLocks noChangeAspect="1"/>
          </p:cNvPicPr>
          <p:nvPr/>
        </p:nvPicPr>
        <p:blipFill>
          <a:blip r:embed="rId4"/>
          <a:stretch>
            <a:fillRect/>
          </a:stretch>
        </p:blipFill>
        <p:spPr>
          <a:xfrm>
            <a:off x="2141356" y="5384455"/>
            <a:ext cx="2003616" cy="1078136"/>
          </a:xfrm>
          <a:prstGeom prst="rect">
            <a:avLst/>
          </a:prstGeom>
        </p:spPr>
      </p:pic>
      <p:pic>
        <p:nvPicPr>
          <p:cNvPr id="19" name="Resim 18"/>
          <p:cNvPicPr>
            <a:picLocks noChangeAspect="1"/>
          </p:cNvPicPr>
          <p:nvPr/>
        </p:nvPicPr>
        <p:blipFill>
          <a:blip r:embed="rId5"/>
          <a:stretch>
            <a:fillRect/>
          </a:stretch>
        </p:blipFill>
        <p:spPr>
          <a:xfrm>
            <a:off x="1640731" y="1464953"/>
            <a:ext cx="1001250" cy="1631250"/>
          </a:xfrm>
          <a:prstGeom prst="rect">
            <a:avLst/>
          </a:prstGeom>
        </p:spPr>
      </p:pic>
      <p:sp>
        <p:nvSpPr>
          <p:cNvPr id="50" name="Metin kutusu 49"/>
          <p:cNvSpPr txBox="1"/>
          <p:nvPr/>
        </p:nvSpPr>
        <p:spPr>
          <a:xfrm>
            <a:off x="3418646" y="949010"/>
            <a:ext cx="4381584" cy="1569660"/>
          </a:xfrm>
          <a:prstGeom prst="rect">
            <a:avLst/>
          </a:prstGeom>
          <a:noFill/>
        </p:spPr>
        <p:txBody>
          <a:bodyPr wrap="square" rtlCol="0">
            <a:spAutoFit/>
          </a:bodyPr>
          <a:lstStyle/>
          <a:p>
            <a:pPr algn="ctr"/>
            <a:r>
              <a:rPr lang="tr-TR" sz="3200" b="1" dirty="0">
                <a:solidFill>
                  <a:schemeClr val="bg1"/>
                </a:solidFill>
              </a:rPr>
              <a:t>Sıfır teknoloji değil,</a:t>
            </a:r>
          </a:p>
          <a:p>
            <a:pPr algn="ctr"/>
            <a:r>
              <a:rPr lang="tr-TR" sz="3200" b="1" dirty="0">
                <a:solidFill>
                  <a:schemeClr val="bg1"/>
                </a:solidFill>
              </a:rPr>
              <a:t>sınırsız teknoloji değil,</a:t>
            </a:r>
          </a:p>
          <a:p>
            <a:pPr algn="ctr"/>
            <a:r>
              <a:rPr lang="tr-TR" sz="3200" b="1" dirty="0">
                <a:solidFill>
                  <a:schemeClr val="bg1"/>
                </a:solidFill>
              </a:rPr>
              <a:t>yeterince teknoloji.</a:t>
            </a:r>
          </a:p>
        </p:txBody>
      </p:sp>
      <p:sp>
        <p:nvSpPr>
          <p:cNvPr id="51" name="Metin kutusu 50"/>
          <p:cNvSpPr txBox="1"/>
          <p:nvPr/>
        </p:nvSpPr>
        <p:spPr>
          <a:xfrm>
            <a:off x="1227854" y="3445013"/>
            <a:ext cx="4381584" cy="1077218"/>
          </a:xfrm>
          <a:prstGeom prst="rect">
            <a:avLst/>
          </a:prstGeom>
          <a:noFill/>
        </p:spPr>
        <p:txBody>
          <a:bodyPr wrap="square" rtlCol="0">
            <a:spAutoFit/>
          </a:bodyPr>
          <a:lstStyle/>
          <a:p>
            <a:pPr algn="ctr"/>
            <a:r>
              <a:rPr lang="tr-TR" sz="3200" b="1" dirty="0">
                <a:solidFill>
                  <a:schemeClr val="bg1"/>
                </a:solidFill>
              </a:rPr>
              <a:t>Teknoloji çözüm üretir,</a:t>
            </a:r>
          </a:p>
          <a:p>
            <a:pPr algn="ctr"/>
            <a:r>
              <a:rPr lang="tr-TR" sz="3200" b="1" dirty="0">
                <a:solidFill>
                  <a:schemeClr val="bg1"/>
                </a:solidFill>
              </a:rPr>
              <a:t>bağımlılık sorun üretir.</a:t>
            </a:r>
          </a:p>
        </p:txBody>
      </p:sp>
      <p:sp>
        <p:nvSpPr>
          <p:cNvPr id="53" name="Metin kutusu 52"/>
          <p:cNvSpPr txBox="1"/>
          <p:nvPr/>
        </p:nvSpPr>
        <p:spPr>
          <a:xfrm>
            <a:off x="7572227" y="3303500"/>
            <a:ext cx="4381584" cy="1077218"/>
          </a:xfrm>
          <a:prstGeom prst="rect">
            <a:avLst/>
          </a:prstGeom>
          <a:noFill/>
        </p:spPr>
        <p:txBody>
          <a:bodyPr wrap="square" rtlCol="0">
            <a:spAutoFit/>
          </a:bodyPr>
          <a:lstStyle/>
          <a:p>
            <a:pPr algn="ctr"/>
            <a:r>
              <a:rPr lang="fi-FI" sz="3200" b="1" dirty="0">
                <a:solidFill>
                  <a:schemeClr val="bg1"/>
                </a:solidFill>
              </a:rPr>
              <a:t>Azı karar,</a:t>
            </a:r>
          </a:p>
          <a:p>
            <a:pPr algn="ctr"/>
            <a:r>
              <a:rPr lang="fi-FI" sz="3200" b="1" dirty="0">
                <a:solidFill>
                  <a:schemeClr val="bg1"/>
                </a:solidFill>
              </a:rPr>
              <a:t>çoğu zarar.</a:t>
            </a:r>
            <a:endParaRPr lang="tr-TR" sz="3200" b="1" dirty="0">
              <a:solidFill>
                <a:schemeClr val="bg1"/>
              </a:solidFill>
            </a:endParaRPr>
          </a:p>
        </p:txBody>
      </p:sp>
    </p:spTree>
    <p:extLst>
      <p:ext uri="{BB962C8B-B14F-4D97-AF65-F5344CB8AC3E}">
        <p14:creationId xmlns:p14="http://schemas.microsoft.com/office/powerpoint/2010/main" val="274509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250"/>
                                        <p:tgtEl>
                                          <p:spTgt spid="5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50"/>
                                        <p:tgtEl>
                                          <p:spTgt spid="19"/>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250"/>
                                        <p:tgtEl>
                                          <p:spTgt spid="51"/>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50"/>
                                        <p:tgtEl>
                                          <p:spTgt spid="16"/>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250"/>
                                        <p:tgtEl>
                                          <p:spTgt spid="53"/>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088"/>
            <a:ext cx="12192000" cy="6925087"/>
          </a:xfrm>
          <a:prstGeom prst="rect">
            <a:avLst/>
          </a:prstGeom>
        </p:spPr>
      </p:pic>
      <p:sp>
        <p:nvSpPr>
          <p:cNvPr id="9" name="Dikdörtgen 8"/>
          <p:cNvSpPr/>
          <p:nvPr/>
        </p:nvSpPr>
        <p:spPr>
          <a:xfrm>
            <a:off x="0" y="4329295"/>
            <a:ext cx="12192000" cy="936758"/>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C00000"/>
              </a:solidFill>
              <a:latin typeface="Times New Roman" panose="02020603050405020304" pitchFamily="18" charset="0"/>
              <a:cs typeface="Times New Roman" panose="02020603050405020304" pitchFamily="18" charset="0"/>
            </a:endParaRPr>
          </a:p>
        </p:txBody>
      </p:sp>
      <p:sp>
        <p:nvSpPr>
          <p:cNvPr id="121" name="Metin kutusu 120"/>
          <p:cNvSpPr txBox="1"/>
          <p:nvPr/>
        </p:nvSpPr>
        <p:spPr>
          <a:xfrm>
            <a:off x="8021601" y="4539764"/>
            <a:ext cx="3628818" cy="707886"/>
          </a:xfrm>
          <a:prstGeom prst="rect">
            <a:avLst/>
          </a:prstGeom>
          <a:noFill/>
        </p:spPr>
        <p:txBody>
          <a:bodyPr wrap="square" rtlCol="0">
            <a:spAutoFit/>
          </a:bodyPr>
          <a:lstStyle/>
          <a:p>
            <a:r>
              <a:rPr lang="tr-TR" sz="4000" b="1">
                <a:solidFill>
                  <a:schemeClr val="bg1"/>
                </a:solidFill>
              </a:rPr>
              <a:t>Teşekkür </a:t>
            </a:r>
            <a:r>
              <a:rPr lang="tr-TR" sz="4000" b="1" smtClean="0">
                <a:solidFill>
                  <a:schemeClr val="bg1"/>
                </a:solidFill>
              </a:rPr>
              <a:t>ederiz.</a:t>
            </a:r>
            <a:endParaRPr lang="tr-TR" sz="4000" b="1" dirty="0">
              <a:solidFill>
                <a:schemeClr val="bg1"/>
              </a:solidFill>
            </a:endParaRPr>
          </a:p>
        </p:txBody>
      </p:sp>
      <p:grpSp>
        <p:nvGrpSpPr>
          <p:cNvPr id="115" name="Grup 114"/>
          <p:cNvGrpSpPr/>
          <p:nvPr/>
        </p:nvGrpSpPr>
        <p:grpSpPr>
          <a:xfrm>
            <a:off x="437374" y="218649"/>
            <a:ext cx="4376062" cy="2762036"/>
            <a:chOff x="437374" y="218649"/>
            <a:chExt cx="4376062" cy="2762036"/>
          </a:xfrm>
        </p:grpSpPr>
        <p:sp>
          <p:nvSpPr>
            <p:cNvPr id="116" name="Metin kutusu 115"/>
            <p:cNvSpPr txBox="1"/>
            <p:nvPr/>
          </p:nvSpPr>
          <p:spPr>
            <a:xfrm>
              <a:off x="439738" y="218649"/>
              <a:ext cx="4373698" cy="1200329"/>
            </a:xfrm>
            <a:prstGeom prst="rect">
              <a:avLst/>
            </a:prstGeom>
            <a:noFill/>
          </p:spPr>
          <p:txBody>
            <a:bodyPr wrap="none" rtlCol="0">
              <a:spAutoFit/>
            </a:bodyPr>
            <a:lstStyle/>
            <a:p>
              <a:r>
                <a:rPr lang="tr-TR" sz="7100" b="1" dirty="0">
                  <a:solidFill>
                    <a:srgbClr val="75246B"/>
                  </a:solidFill>
                </a:rPr>
                <a:t>TEKNOLOJİ</a:t>
              </a:r>
            </a:p>
          </p:txBody>
        </p:sp>
        <p:sp>
          <p:nvSpPr>
            <p:cNvPr id="117" name="Metin kutusu 116"/>
            <p:cNvSpPr txBox="1"/>
            <p:nvPr/>
          </p:nvSpPr>
          <p:spPr>
            <a:xfrm>
              <a:off x="437374" y="1127190"/>
              <a:ext cx="4376062" cy="1138773"/>
            </a:xfrm>
            <a:prstGeom prst="rect">
              <a:avLst/>
            </a:prstGeom>
            <a:noFill/>
          </p:spPr>
          <p:txBody>
            <a:bodyPr wrap="square" rtlCol="0">
              <a:spAutoFit/>
            </a:bodyPr>
            <a:lstStyle/>
            <a:p>
              <a:r>
                <a:rPr lang="tr-TR" sz="6800" b="1" dirty="0">
                  <a:solidFill>
                    <a:srgbClr val="231F20"/>
                  </a:solidFill>
                </a:rPr>
                <a:t>CANAVARA</a:t>
              </a:r>
            </a:p>
          </p:txBody>
        </p:sp>
        <p:sp>
          <p:nvSpPr>
            <p:cNvPr id="118" name="Metin kutusu 117"/>
            <p:cNvSpPr txBox="1"/>
            <p:nvPr/>
          </p:nvSpPr>
          <p:spPr>
            <a:xfrm>
              <a:off x="463936" y="2118911"/>
              <a:ext cx="4349499" cy="861774"/>
            </a:xfrm>
            <a:prstGeom prst="rect">
              <a:avLst/>
            </a:prstGeom>
            <a:noFill/>
          </p:spPr>
          <p:txBody>
            <a:bodyPr wrap="square" rtlCol="0">
              <a:spAutoFit/>
            </a:bodyPr>
            <a:lstStyle/>
            <a:p>
              <a:r>
                <a:rPr lang="tr-TR" sz="5000" b="1" dirty="0">
                  <a:solidFill>
                    <a:srgbClr val="231F20"/>
                  </a:solidFill>
                </a:rPr>
                <a:t>DÖNÜŞMEDEN</a:t>
              </a:r>
            </a:p>
          </p:txBody>
        </p:sp>
      </p:grpSp>
      <p:grpSp>
        <p:nvGrpSpPr>
          <p:cNvPr id="119" name="Grup 118"/>
          <p:cNvGrpSpPr/>
          <p:nvPr/>
        </p:nvGrpSpPr>
        <p:grpSpPr>
          <a:xfrm>
            <a:off x="547826" y="3009466"/>
            <a:ext cx="942795" cy="950137"/>
            <a:chOff x="474663" y="3333750"/>
            <a:chExt cx="1019175" cy="1027112"/>
          </a:xfrm>
        </p:grpSpPr>
        <p:sp>
          <p:nvSpPr>
            <p:cNvPr id="120" name="Oval 5"/>
            <p:cNvSpPr>
              <a:spLocks noChangeArrowheads="1"/>
            </p:cNvSpPr>
            <p:nvPr/>
          </p:nvSpPr>
          <p:spPr bwMode="auto">
            <a:xfrm>
              <a:off x="474663" y="3333750"/>
              <a:ext cx="1019175" cy="1027112"/>
            </a:xfrm>
            <a:prstGeom prst="ellipse">
              <a:avLst/>
            </a:prstGeom>
            <a:solidFill>
              <a:srgbClr val="FFFFFF"/>
            </a:solidFill>
            <a:ln w="15875" cap="flat">
              <a:solidFill>
                <a:srgbClr val="E61F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22" name="Oval 11"/>
            <p:cNvSpPr>
              <a:spLocks noChangeArrowheads="1"/>
            </p:cNvSpPr>
            <p:nvPr/>
          </p:nvSpPr>
          <p:spPr bwMode="auto">
            <a:xfrm>
              <a:off x="534988" y="3394075"/>
              <a:ext cx="898525" cy="906462"/>
            </a:xfrm>
            <a:prstGeom prst="ellipse">
              <a:avLst/>
            </a:prstGeom>
            <a:solidFill>
              <a:srgbClr val="E61F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3" name="Freeform 13"/>
            <p:cNvSpPr>
              <a:spLocks/>
            </p:cNvSpPr>
            <p:nvPr/>
          </p:nvSpPr>
          <p:spPr bwMode="auto">
            <a:xfrm>
              <a:off x="757238" y="3697288"/>
              <a:ext cx="96838" cy="209550"/>
            </a:xfrm>
            <a:custGeom>
              <a:avLst/>
              <a:gdLst>
                <a:gd name="T0" fmla="*/ 26 w 26"/>
                <a:gd name="T1" fmla="*/ 18 h 55"/>
                <a:gd name="T2" fmla="*/ 17 w 26"/>
                <a:gd name="T3" fmla="*/ 18 h 55"/>
                <a:gd name="T4" fmla="*/ 17 w 26"/>
                <a:gd name="T5" fmla="*/ 12 h 55"/>
                <a:gd name="T6" fmla="*/ 19 w 26"/>
                <a:gd name="T7" fmla="*/ 10 h 55"/>
                <a:gd name="T8" fmla="*/ 25 w 26"/>
                <a:gd name="T9" fmla="*/ 10 h 55"/>
                <a:gd name="T10" fmla="*/ 25 w 26"/>
                <a:gd name="T11" fmla="*/ 0 h 55"/>
                <a:gd name="T12" fmla="*/ 17 w 26"/>
                <a:gd name="T13" fmla="*/ 0 h 55"/>
                <a:gd name="T14" fmla="*/ 5 w 26"/>
                <a:gd name="T15" fmla="*/ 12 h 55"/>
                <a:gd name="T16" fmla="*/ 5 w 26"/>
                <a:gd name="T17" fmla="*/ 18 h 55"/>
                <a:gd name="T18" fmla="*/ 0 w 26"/>
                <a:gd name="T19" fmla="*/ 18 h 55"/>
                <a:gd name="T20" fmla="*/ 0 w 26"/>
                <a:gd name="T21" fmla="*/ 28 h 55"/>
                <a:gd name="T22" fmla="*/ 5 w 26"/>
                <a:gd name="T23" fmla="*/ 28 h 55"/>
                <a:gd name="T24" fmla="*/ 5 w 26"/>
                <a:gd name="T25" fmla="*/ 55 h 55"/>
                <a:gd name="T26" fmla="*/ 17 w 26"/>
                <a:gd name="T27" fmla="*/ 55 h 55"/>
                <a:gd name="T28" fmla="*/ 17 w 26"/>
                <a:gd name="T29" fmla="*/ 28 h 55"/>
                <a:gd name="T30" fmla="*/ 25 w 26"/>
                <a:gd name="T31" fmla="*/ 28 h 55"/>
                <a:gd name="T32" fmla="*/ 26 w 26"/>
                <a:gd name="T33" fmla="*/ 1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55">
                  <a:moveTo>
                    <a:pt x="26" y="18"/>
                  </a:moveTo>
                  <a:cubicBezTo>
                    <a:pt x="17" y="18"/>
                    <a:pt x="17" y="18"/>
                    <a:pt x="17" y="18"/>
                  </a:cubicBezTo>
                  <a:cubicBezTo>
                    <a:pt x="17" y="12"/>
                    <a:pt x="17" y="12"/>
                    <a:pt x="17" y="12"/>
                  </a:cubicBezTo>
                  <a:cubicBezTo>
                    <a:pt x="17" y="10"/>
                    <a:pt x="18" y="10"/>
                    <a:pt x="19" y="10"/>
                  </a:cubicBezTo>
                  <a:cubicBezTo>
                    <a:pt x="20" y="10"/>
                    <a:pt x="25" y="10"/>
                    <a:pt x="25" y="10"/>
                  </a:cubicBezTo>
                  <a:cubicBezTo>
                    <a:pt x="25" y="0"/>
                    <a:pt x="25" y="0"/>
                    <a:pt x="25" y="0"/>
                  </a:cubicBezTo>
                  <a:cubicBezTo>
                    <a:pt x="17" y="0"/>
                    <a:pt x="17" y="0"/>
                    <a:pt x="17" y="0"/>
                  </a:cubicBezTo>
                  <a:cubicBezTo>
                    <a:pt x="7" y="0"/>
                    <a:pt x="5" y="7"/>
                    <a:pt x="5" y="12"/>
                  </a:cubicBezTo>
                  <a:cubicBezTo>
                    <a:pt x="5" y="18"/>
                    <a:pt x="5" y="18"/>
                    <a:pt x="5" y="18"/>
                  </a:cubicBezTo>
                  <a:cubicBezTo>
                    <a:pt x="0" y="18"/>
                    <a:pt x="0" y="18"/>
                    <a:pt x="0" y="18"/>
                  </a:cubicBezTo>
                  <a:cubicBezTo>
                    <a:pt x="0" y="28"/>
                    <a:pt x="0" y="28"/>
                    <a:pt x="0" y="28"/>
                  </a:cubicBezTo>
                  <a:cubicBezTo>
                    <a:pt x="5" y="28"/>
                    <a:pt x="5" y="28"/>
                    <a:pt x="5" y="28"/>
                  </a:cubicBezTo>
                  <a:cubicBezTo>
                    <a:pt x="5" y="40"/>
                    <a:pt x="5" y="55"/>
                    <a:pt x="5" y="55"/>
                  </a:cubicBezTo>
                  <a:cubicBezTo>
                    <a:pt x="17" y="55"/>
                    <a:pt x="17" y="55"/>
                    <a:pt x="17" y="55"/>
                  </a:cubicBezTo>
                  <a:cubicBezTo>
                    <a:pt x="17" y="55"/>
                    <a:pt x="17" y="40"/>
                    <a:pt x="17" y="28"/>
                  </a:cubicBezTo>
                  <a:cubicBezTo>
                    <a:pt x="25" y="28"/>
                    <a:pt x="25" y="28"/>
                    <a:pt x="25" y="28"/>
                  </a:cubicBezTo>
                  <a:lnTo>
                    <a:pt x="26" y="1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4" name="Freeform 14"/>
            <p:cNvSpPr>
              <a:spLocks/>
            </p:cNvSpPr>
            <p:nvPr/>
          </p:nvSpPr>
          <p:spPr bwMode="auto">
            <a:xfrm>
              <a:off x="911225" y="3906838"/>
              <a:ext cx="198438" cy="161925"/>
            </a:xfrm>
            <a:custGeom>
              <a:avLst/>
              <a:gdLst>
                <a:gd name="T0" fmla="*/ 53 w 53"/>
                <a:gd name="T1" fmla="*/ 6 h 43"/>
                <a:gd name="T2" fmla="*/ 47 w 53"/>
                <a:gd name="T3" fmla="*/ 7 h 43"/>
                <a:gd name="T4" fmla="*/ 51 w 53"/>
                <a:gd name="T5" fmla="*/ 1 h 43"/>
                <a:gd name="T6" fmla="*/ 44 w 53"/>
                <a:gd name="T7" fmla="*/ 4 h 43"/>
                <a:gd name="T8" fmla="*/ 37 w 53"/>
                <a:gd name="T9" fmla="*/ 0 h 43"/>
                <a:gd name="T10" fmla="*/ 26 w 53"/>
                <a:gd name="T11" fmla="*/ 11 h 43"/>
                <a:gd name="T12" fmla="*/ 26 w 53"/>
                <a:gd name="T13" fmla="*/ 14 h 43"/>
                <a:gd name="T14" fmla="*/ 4 w 53"/>
                <a:gd name="T15" fmla="*/ 2 h 43"/>
                <a:gd name="T16" fmla="*/ 2 w 53"/>
                <a:gd name="T17" fmla="*/ 8 h 43"/>
                <a:gd name="T18" fmla="*/ 7 w 53"/>
                <a:gd name="T19" fmla="*/ 17 h 43"/>
                <a:gd name="T20" fmla="*/ 2 w 53"/>
                <a:gd name="T21" fmla="*/ 16 h 43"/>
                <a:gd name="T22" fmla="*/ 2 w 53"/>
                <a:gd name="T23" fmla="*/ 16 h 43"/>
                <a:gd name="T24" fmla="*/ 11 w 53"/>
                <a:gd name="T25" fmla="*/ 26 h 43"/>
                <a:gd name="T26" fmla="*/ 8 w 53"/>
                <a:gd name="T27" fmla="*/ 27 h 43"/>
                <a:gd name="T28" fmla="*/ 6 w 53"/>
                <a:gd name="T29" fmla="*/ 27 h 43"/>
                <a:gd name="T30" fmla="*/ 16 w 53"/>
                <a:gd name="T31" fmla="*/ 34 h 43"/>
                <a:gd name="T32" fmla="*/ 3 w 53"/>
                <a:gd name="T33" fmla="*/ 39 h 43"/>
                <a:gd name="T34" fmla="*/ 0 w 53"/>
                <a:gd name="T35" fmla="*/ 39 h 43"/>
                <a:gd name="T36" fmla="*/ 17 w 53"/>
                <a:gd name="T37" fmla="*/ 43 h 43"/>
                <a:gd name="T38" fmla="*/ 47 w 53"/>
                <a:gd name="T39" fmla="*/ 13 h 43"/>
                <a:gd name="T40" fmla="*/ 47 w 53"/>
                <a:gd name="T41" fmla="*/ 11 h 43"/>
                <a:gd name="T42" fmla="*/ 53 w 53"/>
                <a:gd name="T43"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43">
                  <a:moveTo>
                    <a:pt x="53" y="6"/>
                  </a:moveTo>
                  <a:cubicBezTo>
                    <a:pt x="51" y="6"/>
                    <a:pt x="49" y="7"/>
                    <a:pt x="47" y="7"/>
                  </a:cubicBezTo>
                  <a:cubicBezTo>
                    <a:pt x="49" y="6"/>
                    <a:pt x="51" y="4"/>
                    <a:pt x="51" y="1"/>
                  </a:cubicBezTo>
                  <a:cubicBezTo>
                    <a:pt x="49" y="2"/>
                    <a:pt x="47" y="3"/>
                    <a:pt x="44" y="4"/>
                  </a:cubicBezTo>
                  <a:cubicBezTo>
                    <a:pt x="42" y="2"/>
                    <a:pt x="40" y="0"/>
                    <a:pt x="37" y="0"/>
                  </a:cubicBezTo>
                  <a:cubicBezTo>
                    <a:pt x="31" y="0"/>
                    <a:pt x="26" y="5"/>
                    <a:pt x="26" y="11"/>
                  </a:cubicBezTo>
                  <a:cubicBezTo>
                    <a:pt x="26" y="12"/>
                    <a:pt x="26" y="13"/>
                    <a:pt x="26" y="14"/>
                  </a:cubicBezTo>
                  <a:cubicBezTo>
                    <a:pt x="17" y="13"/>
                    <a:pt x="9" y="9"/>
                    <a:pt x="4" y="2"/>
                  </a:cubicBezTo>
                  <a:cubicBezTo>
                    <a:pt x="3" y="4"/>
                    <a:pt x="2" y="6"/>
                    <a:pt x="2" y="8"/>
                  </a:cubicBezTo>
                  <a:cubicBezTo>
                    <a:pt x="2" y="12"/>
                    <a:pt x="4" y="15"/>
                    <a:pt x="7" y="17"/>
                  </a:cubicBezTo>
                  <a:cubicBezTo>
                    <a:pt x="5" y="17"/>
                    <a:pt x="4" y="16"/>
                    <a:pt x="2" y="16"/>
                  </a:cubicBezTo>
                  <a:cubicBezTo>
                    <a:pt x="2" y="16"/>
                    <a:pt x="2" y="16"/>
                    <a:pt x="2" y="16"/>
                  </a:cubicBezTo>
                  <a:cubicBezTo>
                    <a:pt x="2" y="21"/>
                    <a:pt x="6" y="25"/>
                    <a:pt x="11" y="26"/>
                  </a:cubicBezTo>
                  <a:cubicBezTo>
                    <a:pt x="10" y="27"/>
                    <a:pt x="9" y="27"/>
                    <a:pt x="8" y="27"/>
                  </a:cubicBezTo>
                  <a:cubicBezTo>
                    <a:pt x="7" y="27"/>
                    <a:pt x="7" y="27"/>
                    <a:pt x="6" y="27"/>
                  </a:cubicBezTo>
                  <a:cubicBezTo>
                    <a:pt x="7" y="31"/>
                    <a:pt x="11" y="34"/>
                    <a:pt x="16" y="34"/>
                  </a:cubicBezTo>
                  <a:cubicBezTo>
                    <a:pt x="12" y="37"/>
                    <a:pt x="8" y="39"/>
                    <a:pt x="3" y="39"/>
                  </a:cubicBezTo>
                  <a:cubicBezTo>
                    <a:pt x="2" y="39"/>
                    <a:pt x="1" y="39"/>
                    <a:pt x="0" y="39"/>
                  </a:cubicBezTo>
                  <a:cubicBezTo>
                    <a:pt x="5" y="42"/>
                    <a:pt x="10" y="43"/>
                    <a:pt x="17" y="43"/>
                  </a:cubicBezTo>
                  <a:cubicBezTo>
                    <a:pt x="37" y="43"/>
                    <a:pt x="47" y="27"/>
                    <a:pt x="47" y="13"/>
                  </a:cubicBezTo>
                  <a:cubicBezTo>
                    <a:pt x="47" y="12"/>
                    <a:pt x="47" y="12"/>
                    <a:pt x="47" y="11"/>
                  </a:cubicBezTo>
                  <a:cubicBezTo>
                    <a:pt x="50" y="10"/>
                    <a:pt x="51" y="8"/>
                    <a:pt x="53"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5" name="Freeform 15"/>
            <p:cNvSpPr>
              <a:spLocks noEditPoints="1"/>
            </p:cNvSpPr>
            <p:nvPr/>
          </p:nvSpPr>
          <p:spPr bwMode="auto">
            <a:xfrm>
              <a:off x="1008063" y="3667125"/>
              <a:ext cx="95250" cy="95250"/>
            </a:xfrm>
            <a:custGeom>
              <a:avLst/>
              <a:gdLst>
                <a:gd name="T0" fmla="*/ 13 w 25"/>
                <a:gd name="T1" fmla="*/ 0 h 25"/>
                <a:gd name="T2" fmla="*/ 0 w 25"/>
                <a:gd name="T3" fmla="*/ 13 h 25"/>
                <a:gd name="T4" fmla="*/ 13 w 25"/>
                <a:gd name="T5" fmla="*/ 25 h 25"/>
                <a:gd name="T6" fmla="*/ 25 w 25"/>
                <a:gd name="T7" fmla="*/ 13 h 25"/>
                <a:gd name="T8" fmla="*/ 13 w 25"/>
                <a:gd name="T9" fmla="*/ 0 h 25"/>
                <a:gd name="T10" fmla="*/ 13 w 25"/>
                <a:gd name="T11" fmla="*/ 21 h 25"/>
                <a:gd name="T12" fmla="*/ 5 w 25"/>
                <a:gd name="T13" fmla="*/ 13 h 25"/>
                <a:gd name="T14" fmla="*/ 13 w 25"/>
                <a:gd name="T15" fmla="*/ 5 h 25"/>
                <a:gd name="T16" fmla="*/ 21 w 25"/>
                <a:gd name="T17" fmla="*/ 13 h 25"/>
                <a:gd name="T18" fmla="*/ 13 w 25"/>
                <a:gd name="T1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0"/>
                  </a:moveTo>
                  <a:cubicBezTo>
                    <a:pt x="6" y="0"/>
                    <a:pt x="0" y="6"/>
                    <a:pt x="0" y="13"/>
                  </a:cubicBezTo>
                  <a:cubicBezTo>
                    <a:pt x="0" y="19"/>
                    <a:pt x="6" y="25"/>
                    <a:pt x="13" y="25"/>
                  </a:cubicBezTo>
                  <a:cubicBezTo>
                    <a:pt x="20" y="25"/>
                    <a:pt x="25" y="19"/>
                    <a:pt x="25" y="13"/>
                  </a:cubicBezTo>
                  <a:cubicBezTo>
                    <a:pt x="25" y="6"/>
                    <a:pt x="19" y="0"/>
                    <a:pt x="13" y="0"/>
                  </a:cubicBezTo>
                  <a:close/>
                  <a:moveTo>
                    <a:pt x="13" y="21"/>
                  </a:moveTo>
                  <a:cubicBezTo>
                    <a:pt x="8" y="21"/>
                    <a:pt x="5" y="17"/>
                    <a:pt x="5" y="13"/>
                  </a:cubicBezTo>
                  <a:cubicBezTo>
                    <a:pt x="5" y="8"/>
                    <a:pt x="8" y="5"/>
                    <a:pt x="13" y="5"/>
                  </a:cubicBezTo>
                  <a:cubicBezTo>
                    <a:pt x="17" y="5"/>
                    <a:pt x="21" y="8"/>
                    <a:pt x="21" y="13"/>
                  </a:cubicBezTo>
                  <a:cubicBezTo>
                    <a:pt x="21" y="17"/>
                    <a:pt x="17" y="21"/>
                    <a:pt x="13" y="2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6" name="Oval 16"/>
            <p:cNvSpPr>
              <a:spLocks noChangeArrowheads="1"/>
            </p:cNvSpPr>
            <p:nvPr/>
          </p:nvSpPr>
          <p:spPr bwMode="auto">
            <a:xfrm>
              <a:off x="1095375" y="3656013"/>
              <a:ext cx="19050" cy="22225"/>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7" name="Freeform 17"/>
            <p:cNvSpPr>
              <a:spLocks noEditPoints="1"/>
            </p:cNvSpPr>
            <p:nvPr/>
          </p:nvSpPr>
          <p:spPr bwMode="auto">
            <a:xfrm>
              <a:off x="966788" y="3625850"/>
              <a:ext cx="180975" cy="182562"/>
            </a:xfrm>
            <a:custGeom>
              <a:avLst/>
              <a:gdLst>
                <a:gd name="T0" fmla="*/ 44 w 48"/>
                <a:gd name="T1" fmla="*/ 4 h 48"/>
                <a:gd name="T2" fmla="*/ 34 w 48"/>
                <a:gd name="T3" fmla="*/ 0 h 48"/>
                <a:gd name="T4" fmla="*/ 14 w 48"/>
                <a:gd name="T5" fmla="*/ 0 h 48"/>
                <a:gd name="T6" fmla="*/ 0 w 48"/>
                <a:gd name="T7" fmla="*/ 14 h 48"/>
                <a:gd name="T8" fmla="*/ 0 w 48"/>
                <a:gd name="T9" fmla="*/ 34 h 48"/>
                <a:gd name="T10" fmla="*/ 4 w 48"/>
                <a:gd name="T11" fmla="*/ 44 h 48"/>
                <a:gd name="T12" fmla="*/ 14 w 48"/>
                <a:gd name="T13" fmla="*/ 48 h 48"/>
                <a:gd name="T14" fmla="*/ 33 w 48"/>
                <a:gd name="T15" fmla="*/ 48 h 48"/>
                <a:gd name="T16" fmla="*/ 44 w 48"/>
                <a:gd name="T17" fmla="*/ 44 h 48"/>
                <a:gd name="T18" fmla="*/ 48 w 48"/>
                <a:gd name="T19" fmla="*/ 34 h 48"/>
                <a:gd name="T20" fmla="*/ 48 w 48"/>
                <a:gd name="T21" fmla="*/ 14 h 48"/>
                <a:gd name="T22" fmla="*/ 44 w 48"/>
                <a:gd name="T23" fmla="*/ 4 h 48"/>
                <a:gd name="T24" fmla="*/ 43 w 48"/>
                <a:gd name="T25" fmla="*/ 34 h 48"/>
                <a:gd name="T26" fmla="*/ 41 w 48"/>
                <a:gd name="T27" fmla="*/ 41 h 48"/>
                <a:gd name="T28" fmla="*/ 33 w 48"/>
                <a:gd name="T29" fmla="*/ 43 h 48"/>
                <a:gd name="T30" fmla="*/ 14 w 48"/>
                <a:gd name="T31" fmla="*/ 43 h 48"/>
                <a:gd name="T32" fmla="*/ 7 w 48"/>
                <a:gd name="T33" fmla="*/ 41 h 48"/>
                <a:gd name="T34" fmla="*/ 4 w 48"/>
                <a:gd name="T35" fmla="*/ 34 h 48"/>
                <a:gd name="T36" fmla="*/ 4 w 48"/>
                <a:gd name="T37" fmla="*/ 14 h 48"/>
                <a:gd name="T38" fmla="*/ 7 w 48"/>
                <a:gd name="T39" fmla="*/ 7 h 48"/>
                <a:gd name="T40" fmla="*/ 14 w 48"/>
                <a:gd name="T41" fmla="*/ 4 h 48"/>
                <a:gd name="T42" fmla="*/ 34 w 48"/>
                <a:gd name="T43" fmla="*/ 4 h 48"/>
                <a:gd name="T44" fmla="*/ 41 w 48"/>
                <a:gd name="T45" fmla="*/ 7 h 48"/>
                <a:gd name="T46" fmla="*/ 43 w 48"/>
                <a:gd name="T47" fmla="*/ 14 h 48"/>
                <a:gd name="T48" fmla="*/ 43 w 48"/>
                <a:gd name="T49"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48">
                  <a:moveTo>
                    <a:pt x="44" y="4"/>
                  </a:moveTo>
                  <a:cubicBezTo>
                    <a:pt x="41" y="1"/>
                    <a:pt x="38" y="0"/>
                    <a:pt x="34" y="0"/>
                  </a:cubicBezTo>
                  <a:cubicBezTo>
                    <a:pt x="14" y="0"/>
                    <a:pt x="14" y="0"/>
                    <a:pt x="14" y="0"/>
                  </a:cubicBezTo>
                  <a:cubicBezTo>
                    <a:pt x="5" y="0"/>
                    <a:pt x="0" y="5"/>
                    <a:pt x="0" y="14"/>
                  </a:cubicBezTo>
                  <a:cubicBezTo>
                    <a:pt x="0" y="34"/>
                    <a:pt x="0" y="34"/>
                    <a:pt x="0" y="34"/>
                  </a:cubicBezTo>
                  <a:cubicBezTo>
                    <a:pt x="0" y="38"/>
                    <a:pt x="1" y="41"/>
                    <a:pt x="4" y="44"/>
                  </a:cubicBezTo>
                  <a:cubicBezTo>
                    <a:pt x="6" y="46"/>
                    <a:pt x="10" y="48"/>
                    <a:pt x="14" y="48"/>
                  </a:cubicBezTo>
                  <a:cubicBezTo>
                    <a:pt x="33" y="48"/>
                    <a:pt x="33" y="48"/>
                    <a:pt x="33" y="48"/>
                  </a:cubicBezTo>
                  <a:cubicBezTo>
                    <a:pt x="38" y="48"/>
                    <a:pt x="41" y="46"/>
                    <a:pt x="44" y="44"/>
                  </a:cubicBezTo>
                  <a:cubicBezTo>
                    <a:pt x="46" y="41"/>
                    <a:pt x="48" y="38"/>
                    <a:pt x="48" y="34"/>
                  </a:cubicBezTo>
                  <a:cubicBezTo>
                    <a:pt x="48" y="14"/>
                    <a:pt x="48" y="14"/>
                    <a:pt x="48" y="14"/>
                  </a:cubicBezTo>
                  <a:cubicBezTo>
                    <a:pt x="48" y="10"/>
                    <a:pt x="46" y="6"/>
                    <a:pt x="44" y="4"/>
                  </a:cubicBezTo>
                  <a:close/>
                  <a:moveTo>
                    <a:pt x="43" y="34"/>
                  </a:moveTo>
                  <a:cubicBezTo>
                    <a:pt x="43" y="37"/>
                    <a:pt x="42" y="39"/>
                    <a:pt x="41" y="41"/>
                  </a:cubicBezTo>
                  <a:cubicBezTo>
                    <a:pt x="39" y="42"/>
                    <a:pt x="36" y="43"/>
                    <a:pt x="33" y="43"/>
                  </a:cubicBezTo>
                  <a:cubicBezTo>
                    <a:pt x="14" y="43"/>
                    <a:pt x="14" y="43"/>
                    <a:pt x="14" y="43"/>
                  </a:cubicBezTo>
                  <a:cubicBezTo>
                    <a:pt x="11" y="43"/>
                    <a:pt x="9" y="42"/>
                    <a:pt x="7" y="41"/>
                  </a:cubicBezTo>
                  <a:cubicBezTo>
                    <a:pt x="5" y="39"/>
                    <a:pt x="4" y="37"/>
                    <a:pt x="4" y="34"/>
                  </a:cubicBezTo>
                  <a:cubicBezTo>
                    <a:pt x="4" y="14"/>
                    <a:pt x="4" y="14"/>
                    <a:pt x="4" y="14"/>
                  </a:cubicBezTo>
                  <a:cubicBezTo>
                    <a:pt x="4" y="11"/>
                    <a:pt x="5" y="9"/>
                    <a:pt x="7" y="7"/>
                  </a:cubicBezTo>
                  <a:cubicBezTo>
                    <a:pt x="9" y="5"/>
                    <a:pt x="11" y="4"/>
                    <a:pt x="14" y="4"/>
                  </a:cubicBezTo>
                  <a:cubicBezTo>
                    <a:pt x="34" y="4"/>
                    <a:pt x="34" y="4"/>
                    <a:pt x="34" y="4"/>
                  </a:cubicBezTo>
                  <a:cubicBezTo>
                    <a:pt x="37" y="4"/>
                    <a:pt x="39" y="5"/>
                    <a:pt x="41" y="7"/>
                  </a:cubicBezTo>
                  <a:cubicBezTo>
                    <a:pt x="42" y="9"/>
                    <a:pt x="43" y="11"/>
                    <a:pt x="43" y="14"/>
                  </a:cubicBezTo>
                  <a:cubicBezTo>
                    <a:pt x="43" y="34"/>
                    <a:pt x="43" y="34"/>
                    <a:pt x="43" y="3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128" name="Grup 127"/>
          <p:cNvGrpSpPr/>
          <p:nvPr/>
        </p:nvGrpSpPr>
        <p:grpSpPr>
          <a:xfrm>
            <a:off x="2614484" y="3009466"/>
            <a:ext cx="941327" cy="950137"/>
            <a:chOff x="2859088" y="3333750"/>
            <a:chExt cx="1017588" cy="1027112"/>
          </a:xfrm>
        </p:grpSpPr>
        <p:sp>
          <p:nvSpPr>
            <p:cNvPr id="129" name="Oval 7"/>
            <p:cNvSpPr>
              <a:spLocks noChangeArrowheads="1"/>
            </p:cNvSpPr>
            <p:nvPr/>
          </p:nvSpPr>
          <p:spPr bwMode="auto">
            <a:xfrm>
              <a:off x="2859088" y="3333750"/>
              <a:ext cx="1017588" cy="1027112"/>
            </a:xfrm>
            <a:prstGeom prst="ellipse">
              <a:avLst/>
            </a:prstGeom>
            <a:solidFill>
              <a:srgbClr val="FFFFFF"/>
            </a:solidFill>
            <a:ln w="15875" cap="flat">
              <a:solidFill>
                <a:srgbClr val="FAB529"/>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0" name="Oval 9"/>
            <p:cNvSpPr>
              <a:spLocks noChangeArrowheads="1"/>
            </p:cNvSpPr>
            <p:nvPr/>
          </p:nvSpPr>
          <p:spPr bwMode="auto">
            <a:xfrm>
              <a:off x="2925763" y="3394075"/>
              <a:ext cx="895350" cy="906462"/>
            </a:xfrm>
            <a:prstGeom prst="ellipse">
              <a:avLst/>
            </a:prstGeom>
            <a:solidFill>
              <a:srgbClr val="FAB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31" name="Freeform 18"/>
            <p:cNvSpPr>
              <a:spLocks noEditPoints="1"/>
            </p:cNvSpPr>
            <p:nvPr/>
          </p:nvSpPr>
          <p:spPr bwMode="auto">
            <a:xfrm>
              <a:off x="3136900" y="3660775"/>
              <a:ext cx="473075" cy="377825"/>
            </a:xfrm>
            <a:custGeom>
              <a:avLst/>
              <a:gdLst>
                <a:gd name="T0" fmla="*/ 52 w 126"/>
                <a:gd name="T1" fmla="*/ 8 h 100"/>
                <a:gd name="T2" fmla="*/ 41 w 126"/>
                <a:gd name="T3" fmla="*/ 22 h 100"/>
                <a:gd name="T4" fmla="*/ 4 w 126"/>
                <a:gd name="T5" fmla="*/ 56 h 100"/>
                <a:gd name="T6" fmla="*/ 48 w 126"/>
                <a:gd name="T7" fmla="*/ 66 h 100"/>
                <a:gd name="T8" fmla="*/ 104 w 126"/>
                <a:gd name="T9" fmla="*/ 83 h 100"/>
                <a:gd name="T10" fmla="*/ 93 w 126"/>
                <a:gd name="T11" fmla="*/ 4 h 100"/>
                <a:gd name="T12" fmla="*/ 60 w 126"/>
                <a:gd name="T13" fmla="*/ 18 h 100"/>
                <a:gd name="T14" fmla="*/ 54 w 126"/>
                <a:gd name="T15" fmla="*/ 4 h 100"/>
                <a:gd name="T16" fmla="*/ 95 w 126"/>
                <a:gd name="T17" fmla="*/ 16 h 100"/>
                <a:gd name="T18" fmla="*/ 97 w 126"/>
                <a:gd name="T19" fmla="*/ 26 h 100"/>
                <a:gd name="T20" fmla="*/ 95 w 126"/>
                <a:gd name="T21" fmla="*/ 16 h 100"/>
                <a:gd name="T22" fmla="*/ 26 w 126"/>
                <a:gd name="T23" fmla="*/ 36 h 100"/>
                <a:gd name="T24" fmla="*/ 27 w 126"/>
                <a:gd name="T25" fmla="*/ 43 h 100"/>
                <a:gd name="T26" fmla="*/ 37 w 126"/>
                <a:gd name="T27" fmla="*/ 44 h 100"/>
                <a:gd name="T28" fmla="*/ 35 w 126"/>
                <a:gd name="T29" fmla="*/ 48 h 100"/>
                <a:gd name="T30" fmla="*/ 30 w 126"/>
                <a:gd name="T31" fmla="*/ 55 h 100"/>
                <a:gd name="T32" fmla="*/ 24 w 126"/>
                <a:gd name="T33" fmla="*/ 57 h 100"/>
                <a:gd name="T34" fmla="*/ 22 w 126"/>
                <a:gd name="T35" fmla="*/ 51 h 100"/>
                <a:gd name="T36" fmla="*/ 12 w 126"/>
                <a:gd name="T37" fmla="*/ 50 h 100"/>
                <a:gd name="T38" fmla="*/ 14 w 126"/>
                <a:gd name="T39" fmla="*/ 46 h 100"/>
                <a:gd name="T40" fmla="*/ 21 w 126"/>
                <a:gd name="T41" fmla="*/ 44 h 100"/>
                <a:gd name="T42" fmla="*/ 21 w 126"/>
                <a:gd name="T43" fmla="*/ 34 h 100"/>
                <a:gd name="T44" fmla="*/ 93 w 126"/>
                <a:gd name="T45" fmla="*/ 31 h 100"/>
                <a:gd name="T46" fmla="*/ 84 w 126"/>
                <a:gd name="T47" fmla="*/ 34 h 100"/>
                <a:gd name="T48" fmla="*/ 106 w 126"/>
                <a:gd name="T49" fmla="*/ 24 h 100"/>
                <a:gd name="T50" fmla="*/ 108 w 126"/>
                <a:gd name="T51" fmla="*/ 33 h 100"/>
                <a:gd name="T52" fmla="*/ 106 w 126"/>
                <a:gd name="T53" fmla="*/ 24 h 100"/>
                <a:gd name="T54" fmla="*/ 105 w 126"/>
                <a:gd name="T55" fmla="*/ 39 h 100"/>
                <a:gd name="T56" fmla="*/ 95 w 126"/>
                <a:gd name="T57" fmla="*/ 41 h 100"/>
                <a:gd name="T58" fmla="*/ 59 w 126"/>
                <a:gd name="T59" fmla="*/ 47 h 100"/>
                <a:gd name="T60" fmla="*/ 59 w 126"/>
                <a:gd name="T61" fmla="*/ 47 h 100"/>
                <a:gd name="T62" fmla="*/ 72 w 126"/>
                <a:gd name="T63" fmla="*/ 48 h 100"/>
                <a:gd name="T64" fmla="*/ 70 w 126"/>
                <a:gd name="T65" fmla="*/ 51 h 100"/>
                <a:gd name="T66" fmla="*/ 56 w 126"/>
                <a:gd name="T67" fmla="*/ 5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100">
                  <a:moveTo>
                    <a:pt x="54" y="4"/>
                  </a:moveTo>
                  <a:cubicBezTo>
                    <a:pt x="52" y="5"/>
                    <a:pt x="51" y="6"/>
                    <a:pt x="52" y="8"/>
                  </a:cubicBezTo>
                  <a:cubicBezTo>
                    <a:pt x="54" y="19"/>
                    <a:pt x="54" y="19"/>
                    <a:pt x="54" y="19"/>
                  </a:cubicBezTo>
                  <a:cubicBezTo>
                    <a:pt x="41" y="22"/>
                    <a:pt x="41" y="22"/>
                    <a:pt x="41" y="22"/>
                  </a:cubicBezTo>
                  <a:cubicBezTo>
                    <a:pt x="34" y="17"/>
                    <a:pt x="27" y="19"/>
                    <a:pt x="19" y="20"/>
                  </a:cubicBezTo>
                  <a:cubicBezTo>
                    <a:pt x="3" y="24"/>
                    <a:pt x="0" y="41"/>
                    <a:pt x="4" y="56"/>
                  </a:cubicBezTo>
                  <a:cubicBezTo>
                    <a:pt x="7" y="72"/>
                    <a:pt x="27" y="100"/>
                    <a:pt x="43" y="97"/>
                  </a:cubicBezTo>
                  <a:cubicBezTo>
                    <a:pt x="51" y="95"/>
                    <a:pt x="44" y="73"/>
                    <a:pt x="48" y="66"/>
                  </a:cubicBezTo>
                  <a:cubicBezTo>
                    <a:pt x="87" y="57"/>
                    <a:pt x="87" y="57"/>
                    <a:pt x="87" y="57"/>
                  </a:cubicBezTo>
                  <a:cubicBezTo>
                    <a:pt x="93" y="62"/>
                    <a:pt x="96" y="85"/>
                    <a:pt x="104" y="83"/>
                  </a:cubicBezTo>
                  <a:cubicBezTo>
                    <a:pt x="120" y="79"/>
                    <a:pt x="126" y="45"/>
                    <a:pt x="122" y="30"/>
                  </a:cubicBezTo>
                  <a:cubicBezTo>
                    <a:pt x="119" y="14"/>
                    <a:pt x="109" y="0"/>
                    <a:pt x="93" y="4"/>
                  </a:cubicBezTo>
                  <a:cubicBezTo>
                    <a:pt x="85" y="5"/>
                    <a:pt x="78" y="8"/>
                    <a:pt x="74" y="15"/>
                  </a:cubicBezTo>
                  <a:cubicBezTo>
                    <a:pt x="60" y="18"/>
                    <a:pt x="60" y="18"/>
                    <a:pt x="60" y="18"/>
                  </a:cubicBezTo>
                  <a:cubicBezTo>
                    <a:pt x="58" y="7"/>
                    <a:pt x="58" y="7"/>
                    <a:pt x="58" y="7"/>
                  </a:cubicBezTo>
                  <a:cubicBezTo>
                    <a:pt x="58" y="5"/>
                    <a:pt x="56" y="4"/>
                    <a:pt x="54" y="4"/>
                  </a:cubicBezTo>
                  <a:cubicBezTo>
                    <a:pt x="54" y="4"/>
                    <a:pt x="54" y="4"/>
                    <a:pt x="54" y="4"/>
                  </a:cubicBezTo>
                  <a:close/>
                  <a:moveTo>
                    <a:pt x="95" y="16"/>
                  </a:moveTo>
                  <a:cubicBezTo>
                    <a:pt x="97" y="16"/>
                    <a:pt x="100" y="17"/>
                    <a:pt x="100" y="20"/>
                  </a:cubicBezTo>
                  <a:cubicBezTo>
                    <a:pt x="101" y="23"/>
                    <a:pt x="99" y="25"/>
                    <a:pt x="97" y="26"/>
                  </a:cubicBezTo>
                  <a:cubicBezTo>
                    <a:pt x="94" y="26"/>
                    <a:pt x="92" y="25"/>
                    <a:pt x="91" y="22"/>
                  </a:cubicBezTo>
                  <a:cubicBezTo>
                    <a:pt x="90" y="20"/>
                    <a:pt x="92" y="17"/>
                    <a:pt x="95" y="16"/>
                  </a:cubicBezTo>
                  <a:close/>
                  <a:moveTo>
                    <a:pt x="21" y="34"/>
                  </a:moveTo>
                  <a:cubicBezTo>
                    <a:pt x="23" y="34"/>
                    <a:pt x="25" y="35"/>
                    <a:pt x="26" y="36"/>
                  </a:cubicBezTo>
                  <a:cubicBezTo>
                    <a:pt x="26" y="37"/>
                    <a:pt x="26" y="37"/>
                    <a:pt x="26" y="37"/>
                  </a:cubicBezTo>
                  <a:cubicBezTo>
                    <a:pt x="27" y="43"/>
                    <a:pt x="27" y="43"/>
                    <a:pt x="27" y="43"/>
                  </a:cubicBezTo>
                  <a:cubicBezTo>
                    <a:pt x="33" y="42"/>
                    <a:pt x="33" y="42"/>
                    <a:pt x="33" y="42"/>
                  </a:cubicBezTo>
                  <a:cubicBezTo>
                    <a:pt x="35" y="41"/>
                    <a:pt x="37" y="42"/>
                    <a:pt x="37" y="44"/>
                  </a:cubicBezTo>
                  <a:cubicBezTo>
                    <a:pt x="38" y="46"/>
                    <a:pt x="36" y="47"/>
                    <a:pt x="35" y="48"/>
                  </a:cubicBezTo>
                  <a:cubicBezTo>
                    <a:pt x="35" y="48"/>
                    <a:pt x="35" y="48"/>
                    <a:pt x="35" y="48"/>
                  </a:cubicBezTo>
                  <a:cubicBezTo>
                    <a:pt x="28" y="49"/>
                    <a:pt x="28" y="49"/>
                    <a:pt x="28" y="49"/>
                  </a:cubicBezTo>
                  <a:cubicBezTo>
                    <a:pt x="30" y="55"/>
                    <a:pt x="30" y="55"/>
                    <a:pt x="30" y="55"/>
                  </a:cubicBezTo>
                  <a:cubicBezTo>
                    <a:pt x="30" y="57"/>
                    <a:pt x="29" y="59"/>
                    <a:pt x="27" y="59"/>
                  </a:cubicBezTo>
                  <a:cubicBezTo>
                    <a:pt x="26" y="60"/>
                    <a:pt x="24" y="59"/>
                    <a:pt x="24" y="57"/>
                  </a:cubicBezTo>
                  <a:cubicBezTo>
                    <a:pt x="24" y="57"/>
                    <a:pt x="24" y="57"/>
                    <a:pt x="24" y="57"/>
                  </a:cubicBezTo>
                  <a:cubicBezTo>
                    <a:pt x="22" y="51"/>
                    <a:pt x="22" y="51"/>
                    <a:pt x="22" y="51"/>
                  </a:cubicBezTo>
                  <a:cubicBezTo>
                    <a:pt x="16" y="52"/>
                    <a:pt x="16" y="52"/>
                    <a:pt x="16" y="52"/>
                  </a:cubicBezTo>
                  <a:cubicBezTo>
                    <a:pt x="14" y="53"/>
                    <a:pt x="12" y="52"/>
                    <a:pt x="12" y="50"/>
                  </a:cubicBezTo>
                  <a:cubicBezTo>
                    <a:pt x="12" y="48"/>
                    <a:pt x="13" y="46"/>
                    <a:pt x="14" y="46"/>
                  </a:cubicBezTo>
                  <a:cubicBezTo>
                    <a:pt x="14" y="46"/>
                    <a:pt x="14" y="46"/>
                    <a:pt x="14" y="46"/>
                  </a:cubicBezTo>
                  <a:cubicBezTo>
                    <a:pt x="14" y="46"/>
                    <a:pt x="14" y="46"/>
                    <a:pt x="15" y="46"/>
                  </a:cubicBezTo>
                  <a:cubicBezTo>
                    <a:pt x="21" y="44"/>
                    <a:pt x="21" y="44"/>
                    <a:pt x="21" y="44"/>
                  </a:cubicBezTo>
                  <a:cubicBezTo>
                    <a:pt x="19" y="38"/>
                    <a:pt x="19" y="38"/>
                    <a:pt x="19" y="38"/>
                  </a:cubicBezTo>
                  <a:cubicBezTo>
                    <a:pt x="19" y="37"/>
                    <a:pt x="20" y="35"/>
                    <a:pt x="21" y="34"/>
                  </a:cubicBezTo>
                  <a:close/>
                  <a:moveTo>
                    <a:pt x="87" y="28"/>
                  </a:moveTo>
                  <a:cubicBezTo>
                    <a:pt x="90" y="27"/>
                    <a:pt x="93" y="29"/>
                    <a:pt x="93" y="31"/>
                  </a:cubicBezTo>
                  <a:cubicBezTo>
                    <a:pt x="94" y="34"/>
                    <a:pt x="92" y="37"/>
                    <a:pt x="90" y="37"/>
                  </a:cubicBezTo>
                  <a:cubicBezTo>
                    <a:pt x="87" y="38"/>
                    <a:pt x="84" y="36"/>
                    <a:pt x="84" y="34"/>
                  </a:cubicBezTo>
                  <a:cubicBezTo>
                    <a:pt x="83" y="31"/>
                    <a:pt x="85" y="28"/>
                    <a:pt x="87" y="28"/>
                  </a:cubicBezTo>
                  <a:close/>
                  <a:moveTo>
                    <a:pt x="106" y="24"/>
                  </a:moveTo>
                  <a:cubicBezTo>
                    <a:pt x="109" y="23"/>
                    <a:pt x="111" y="25"/>
                    <a:pt x="112" y="27"/>
                  </a:cubicBezTo>
                  <a:cubicBezTo>
                    <a:pt x="112" y="30"/>
                    <a:pt x="111" y="32"/>
                    <a:pt x="108" y="33"/>
                  </a:cubicBezTo>
                  <a:cubicBezTo>
                    <a:pt x="106" y="34"/>
                    <a:pt x="103" y="32"/>
                    <a:pt x="103" y="29"/>
                  </a:cubicBezTo>
                  <a:cubicBezTo>
                    <a:pt x="102" y="27"/>
                    <a:pt x="104" y="24"/>
                    <a:pt x="106" y="24"/>
                  </a:cubicBezTo>
                  <a:close/>
                  <a:moveTo>
                    <a:pt x="99" y="35"/>
                  </a:moveTo>
                  <a:cubicBezTo>
                    <a:pt x="101" y="35"/>
                    <a:pt x="104" y="36"/>
                    <a:pt x="105" y="39"/>
                  </a:cubicBezTo>
                  <a:cubicBezTo>
                    <a:pt x="105" y="41"/>
                    <a:pt x="104" y="44"/>
                    <a:pt x="101" y="44"/>
                  </a:cubicBezTo>
                  <a:cubicBezTo>
                    <a:pt x="98" y="45"/>
                    <a:pt x="96" y="43"/>
                    <a:pt x="95" y="41"/>
                  </a:cubicBezTo>
                  <a:cubicBezTo>
                    <a:pt x="95" y="38"/>
                    <a:pt x="96" y="36"/>
                    <a:pt x="99" y="35"/>
                  </a:cubicBezTo>
                  <a:close/>
                  <a:moveTo>
                    <a:pt x="59" y="47"/>
                  </a:moveTo>
                  <a:cubicBezTo>
                    <a:pt x="59" y="47"/>
                    <a:pt x="59" y="47"/>
                    <a:pt x="59" y="47"/>
                  </a:cubicBezTo>
                  <a:cubicBezTo>
                    <a:pt x="59" y="47"/>
                    <a:pt x="59" y="47"/>
                    <a:pt x="59" y="47"/>
                  </a:cubicBezTo>
                  <a:cubicBezTo>
                    <a:pt x="68" y="45"/>
                    <a:pt x="68" y="45"/>
                    <a:pt x="68" y="45"/>
                  </a:cubicBezTo>
                  <a:cubicBezTo>
                    <a:pt x="70" y="45"/>
                    <a:pt x="72" y="46"/>
                    <a:pt x="72" y="48"/>
                  </a:cubicBezTo>
                  <a:cubicBezTo>
                    <a:pt x="73" y="49"/>
                    <a:pt x="72" y="51"/>
                    <a:pt x="70" y="51"/>
                  </a:cubicBezTo>
                  <a:cubicBezTo>
                    <a:pt x="70" y="51"/>
                    <a:pt x="70" y="51"/>
                    <a:pt x="70" y="51"/>
                  </a:cubicBezTo>
                  <a:cubicBezTo>
                    <a:pt x="60" y="54"/>
                    <a:pt x="60" y="54"/>
                    <a:pt x="60" y="54"/>
                  </a:cubicBezTo>
                  <a:cubicBezTo>
                    <a:pt x="59" y="54"/>
                    <a:pt x="57" y="53"/>
                    <a:pt x="56" y="51"/>
                  </a:cubicBezTo>
                  <a:cubicBezTo>
                    <a:pt x="56" y="50"/>
                    <a:pt x="57" y="48"/>
                    <a:pt x="59"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132" name="Grup 131"/>
          <p:cNvGrpSpPr/>
          <p:nvPr/>
        </p:nvGrpSpPr>
        <p:grpSpPr>
          <a:xfrm>
            <a:off x="1578350" y="3009466"/>
            <a:ext cx="942795" cy="950137"/>
            <a:chOff x="1670050" y="3333750"/>
            <a:chExt cx="1019175" cy="1027112"/>
          </a:xfrm>
        </p:grpSpPr>
        <p:sp>
          <p:nvSpPr>
            <p:cNvPr id="133" name="Oval 6"/>
            <p:cNvSpPr>
              <a:spLocks noChangeArrowheads="1"/>
            </p:cNvSpPr>
            <p:nvPr/>
          </p:nvSpPr>
          <p:spPr bwMode="auto">
            <a:xfrm>
              <a:off x="1670050" y="3333750"/>
              <a:ext cx="1019175" cy="1027112"/>
            </a:xfrm>
            <a:prstGeom prst="ellipse">
              <a:avLst/>
            </a:prstGeom>
            <a:solidFill>
              <a:srgbClr val="FFFFFF"/>
            </a:solidFill>
            <a:ln w="15875" cap="flat">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4" name="Oval 12"/>
            <p:cNvSpPr>
              <a:spLocks noChangeArrowheads="1"/>
            </p:cNvSpPr>
            <p:nvPr/>
          </p:nvSpPr>
          <p:spPr bwMode="auto">
            <a:xfrm>
              <a:off x="1730375" y="3394075"/>
              <a:ext cx="895350" cy="906462"/>
            </a:xfrm>
            <a:prstGeom prst="ellipse">
              <a:avLst/>
            </a:pr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35" name="Freeform 19"/>
            <p:cNvSpPr>
              <a:spLocks noEditPoints="1"/>
            </p:cNvSpPr>
            <p:nvPr/>
          </p:nvSpPr>
          <p:spPr bwMode="auto">
            <a:xfrm>
              <a:off x="1971675" y="3576638"/>
              <a:ext cx="412750" cy="541337"/>
            </a:xfrm>
            <a:custGeom>
              <a:avLst/>
              <a:gdLst>
                <a:gd name="T0" fmla="*/ 61 w 110"/>
                <a:gd name="T1" fmla="*/ 132 h 143"/>
                <a:gd name="T2" fmla="*/ 105 w 110"/>
                <a:gd name="T3" fmla="*/ 37 h 143"/>
                <a:gd name="T4" fmla="*/ 100 w 110"/>
                <a:gd name="T5" fmla="*/ 22 h 143"/>
                <a:gd name="T6" fmla="*/ 65 w 110"/>
                <a:gd name="T7" fmla="*/ 5 h 143"/>
                <a:gd name="T8" fmla="*/ 49 w 110"/>
                <a:gd name="T9" fmla="*/ 11 h 143"/>
                <a:gd name="T10" fmla="*/ 5 w 110"/>
                <a:gd name="T11" fmla="*/ 106 h 143"/>
                <a:gd name="T12" fmla="*/ 11 w 110"/>
                <a:gd name="T13" fmla="*/ 122 h 143"/>
                <a:gd name="T14" fmla="*/ 45 w 110"/>
                <a:gd name="T15" fmla="*/ 138 h 143"/>
                <a:gd name="T16" fmla="*/ 61 w 110"/>
                <a:gd name="T17" fmla="*/ 132 h 143"/>
                <a:gd name="T18" fmla="*/ 68 w 110"/>
                <a:gd name="T19" fmla="*/ 17 h 143"/>
                <a:gd name="T20" fmla="*/ 67 w 110"/>
                <a:gd name="T21" fmla="*/ 15 h 143"/>
                <a:gd name="T22" fmla="*/ 68 w 110"/>
                <a:gd name="T23" fmla="*/ 14 h 143"/>
                <a:gd name="T24" fmla="*/ 70 w 110"/>
                <a:gd name="T25" fmla="*/ 13 h 143"/>
                <a:gd name="T26" fmla="*/ 91 w 110"/>
                <a:gd name="T27" fmla="*/ 23 h 143"/>
                <a:gd name="T28" fmla="*/ 91 w 110"/>
                <a:gd name="T29" fmla="*/ 25 h 143"/>
                <a:gd name="T30" fmla="*/ 91 w 110"/>
                <a:gd name="T31" fmla="*/ 26 h 143"/>
                <a:gd name="T32" fmla="*/ 89 w 110"/>
                <a:gd name="T33" fmla="*/ 27 h 143"/>
                <a:gd name="T34" fmla="*/ 68 w 110"/>
                <a:gd name="T35" fmla="*/ 17 h 143"/>
                <a:gd name="T36" fmla="*/ 15 w 110"/>
                <a:gd name="T37" fmla="*/ 100 h 143"/>
                <a:gd name="T38" fmla="*/ 54 w 110"/>
                <a:gd name="T39" fmla="*/ 16 h 143"/>
                <a:gd name="T40" fmla="*/ 98 w 110"/>
                <a:gd name="T41" fmla="*/ 37 h 143"/>
                <a:gd name="T42" fmla="*/ 59 w 110"/>
                <a:gd name="T43" fmla="*/ 120 h 143"/>
                <a:gd name="T44" fmla="*/ 15 w 110"/>
                <a:gd name="T45" fmla="*/ 100 h 143"/>
                <a:gd name="T46" fmla="*/ 28 w 110"/>
                <a:gd name="T47" fmla="*/ 119 h 143"/>
                <a:gd name="T48" fmla="*/ 34 w 110"/>
                <a:gd name="T49" fmla="*/ 117 h 143"/>
                <a:gd name="T50" fmla="*/ 36 w 110"/>
                <a:gd name="T51" fmla="*/ 122 h 143"/>
                <a:gd name="T52" fmla="*/ 30 w 110"/>
                <a:gd name="T53" fmla="*/ 125 h 143"/>
                <a:gd name="T54" fmla="*/ 28 w 110"/>
                <a:gd name="T55" fmla="*/ 1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43">
                  <a:moveTo>
                    <a:pt x="61" y="132"/>
                  </a:moveTo>
                  <a:cubicBezTo>
                    <a:pt x="105" y="37"/>
                    <a:pt x="105" y="37"/>
                    <a:pt x="105" y="37"/>
                  </a:cubicBezTo>
                  <a:cubicBezTo>
                    <a:pt x="110" y="27"/>
                    <a:pt x="100" y="22"/>
                    <a:pt x="100" y="22"/>
                  </a:cubicBezTo>
                  <a:cubicBezTo>
                    <a:pt x="65" y="5"/>
                    <a:pt x="65" y="5"/>
                    <a:pt x="65" y="5"/>
                  </a:cubicBezTo>
                  <a:cubicBezTo>
                    <a:pt x="65" y="5"/>
                    <a:pt x="54" y="0"/>
                    <a:pt x="49" y="11"/>
                  </a:cubicBezTo>
                  <a:cubicBezTo>
                    <a:pt x="5" y="106"/>
                    <a:pt x="5" y="106"/>
                    <a:pt x="5" y="106"/>
                  </a:cubicBezTo>
                  <a:cubicBezTo>
                    <a:pt x="0" y="117"/>
                    <a:pt x="11" y="122"/>
                    <a:pt x="11" y="122"/>
                  </a:cubicBezTo>
                  <a:cubicBezTo>
                    <a:pt x="45" y="138"/>
                    <a:pt x="45" y="138"/>
                    <a:pt x="45" y="138"/>
                  </a:cubicBezTo>
                  <a:cubicBezTo>
                    <a:pt x="45" y="138"/>
                    <a:pt x="56" y="143"/>
                    <a:pt x="61" y="132"/>
                  </a:cubicBezTo>
                  <a:close/>
                  <a:moveTo>
                    <a:pt x="68" y="17"/>
                  </a:moveTo>
                  <a:cubicBezTo>
                    <a:pt x="67" y="16"/>
                    <a:pt x="67" y="16"/>
                    <a:pt x="67" y="15"/>
                  </a:cubicBezTo>
                  <a:cubicBezTo>
                    <a:pt x="68" y="14"/>
                    <a:pt x="68" y="14"/>
                    <a:pt x="68" y="14"/>
                  </a:cubicBezTo>
                  <a:cubicBezTo>
                    <a:pt x="68" y="13"/>
                    <a:pt x="69" y="13"/>
                    <a:pt x="70" y="13"/>
                  </a:cubicBezTo>
                  <a:cubicBezTo>
                    <a:pt x="91" y="23"/>
                    <a:pt x="91" y="23"/>
                    <a:pt x="91" y="23"/>
                  </a:cubicBezTo>
                  <a:cubicBezTo>
                    <a:pt x="91" y="23"/>
                    <a:pt x="92" y="24"/>
                    <a:pt x="91" y="25"/>
                  </a:cubicBezTo>
                  <a:cubicBezTo>
                    <a:pt x="91" y="26"/>
                    <a:pt x="91" y="26"/>
                    <a:pt x="91" y="26"/>
                  </a:cubicBezTo>
                  <a:cubicBezTo>
                    <a:pt x="90" y="27"/>
                    <a:pt x="90" y="27"/>
                    <a:pt x="89" y="27"/>
                  </a:cubicBezTo>
                  <a:lnTo>
                    <a:pt x="68" y="17"/>
                  </a:lnTo>
                  <a:close/>
                  <a:moveTo>
                    <a:pt x="15" y="100"/>
                  </a:moveTo>
                  <a:cubicBezTo>
                    <a:pt x="54" y="16"/>
                    <a:pt x="54" y="16"/>
                    <a:pt x="54" y="16"/>
                  </a:cubicBezTo>
                  <a:cubicBezTo>
                    <a:pt x="98" y="37"/>
                    <a:pt x="98" y="37"/>
                    <a:pt x="98" y="37"/>
                  </a:cubicBezTo>
                  <a:cubicBezTo>
                    <a:pt x="59" y="120"/>
                    <a:pt x="59" y="120"/>
                    <a:pt x="59" y="120"/>
                  </a:cubicBezTo>
                  <a:lnTo>
                    <a:pt x="15" y="100"/>
                  </a:lnTo>
                  <a:close/>
                  <a:moveTo>
                    <a:pt x="28" y="119"/>
                  </a:moveTo>
                  <a:cubicBezTo>
                    <a:pt x="29" y="117"/>
                    <a:pt x="32" y="116"/>
                    <a:pt x="34" y="117"/>
                  </a:cubicBezTo>
                  <a:cubicBezTo>
                    <a:pt x="36" y="118"/>
                    <a:pt x="37" y="120"/>
                    <a:pt x="36" y="122"/>
                  </a:cubicBezTo>
                  <a:cubicBezTo>
                    <a:pt x="35" y="125"/>
                    <a:pt x="33" y="126"/>
                    <a:pt x="30" y="125"/>
                  </a:cubicBezTo>
                  <a:cubicBezTo>
                    <a:pt x="28" y="124"/>
                    <a:pt x="27" y="121"/>
                    <a:pt x="28" y="11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136" name="Grup 135"/>
          <p:cNvGrpSpPr/>
          <p:nvPr/>
        </p:nvGrpSpPr>
        <p:grpSpPr>
          <a:xfrm>
            <a:off x="3649150" y="3009466"/>
            <a:ext cx="942795" cy="950137"/>
            <a:chOff x="4054475" y="3333750"/>
            <a:chExt cx="1019175" cy="1027112"/>
          </a:xfrm>
        </p:grpSpPr>
        <p:sp>
          <p:nvSpPr>
            <p:cNvPr id="137" name="Oval 8"/>
            <p:cNvSpPr>
              <a:spLocks noChangeArrowheads="1"/>
            </p:cNvSpPr>
            <p:nvPr/>
          </p:nvSpPr>
          <p:spPr bwMode="auto">
            <a:xfrm>
              <a:off x="4054475" y="3333750"/>
              <a:ext cx="1019175" cy="1027112"/>
            </a:xfrm>
            <a:prstGeom prst="ellipse">
              <a:avLst/>
            </a:prstGeom>
            <a:solidFill>
              <a:srgbClr val="FFFFFF"/>
            </a:solid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8" name="Oval 10"/>
            <p:cNvSpPr>
              <a:spLocks noChangeArrowheads="1"/>
            </p:cNvSpPr>
            <p:nvPr/>
          </p:nvSpPr>
          <p:spPr bwMode="auto">
            <a:xfrm>
              <a:off x="4110745" y="3394075"/>
              <a:ext cx="895350" cy="906462"/>
            </a:xfrm>
            <a:prstGeom prst="ellipse">
              <a:avLst/>
            </a:pr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39" name="Freeform 20"/>
            <p:cNvSpPr>
              <a:spLocks noEditPoints="1"/>
            </p:cNvSpPr>
            <p:nvPr/>
          </p:nvSpPr>
          <p:spPr bwMode="auto">
            <a:xfrm>
              <a:off x="4335463" y="3629025"/>
              <a:ext cx="463550" cy="334962"/>
            </a:xfrm>
            <a:custGeom>
              <a:avLst/>
              <a:gdLst>
                <a:gd name="T0" fmla="*/ 114 w 123"/>
                <a:gd name="T1" fmla="*/ 9 h 88"/>
                <a:gd name="T2" fmla="*/ 114 w 123"/>
                <a:gd name="T3" fmla="*/ 80 h 88"/>
                <a:gd name="T4" fmla="*/ 9 w 123"/>
                <a:gd name="T5" fmla="*/ 80 h 88"/>
                <a:gd name="T6" fmla="*/ 9 w 123"/>
                <a:gd name="T7" fmla="*/ 9 h 88"/>
                <a:gd name="T8" fmla="*/ 114 w 123"/>
                <a:gd name="T9" fmla="*/ 9 h 88"/>
                <a:gd name="T10" fmla="*/ 0 w 123"/>
                <a:gd name="T11" fmla="*/ 5 h 88"/>
                <a:gd name="T12" fmla="*/ 0 w 123"/>
                <a:gd name="T13" fmla="*/ 84 h 88"/>
                <a:gd name="T14" fmla="*/ 4 w 123"/>
                <a:gd name="T15" fmla="*/ 88 h 88"/>
                <a:gd name="T16" fmla="*/ 119 w 123"/>
                <a:gd name="T17" fmla="*/ 88 h 88"/>
                <a:gd name="T18" fmla="*/ 123 w 123"/>
                <a:gd name="T19" fmla="*/ 84 h 88"/>
                <a:gd name="T20" fmla="*/ 123 w 123"/>
                <a:gd name="T21" fmla="*/ 5 h 88"/>
                <a:gd name="T22" fmla="*/ 119 w 123"/>
                <a:gd name="T23" fmla="*/ 0 h 88"/>
                <a:gd name="T24" fmla="*/ 4 w 123"/>
                <a:gd name="T25" fmla="*/ 0 h 88"/>
                <a:gd name="T26" fmla="*/ 0 w 123"/>
                <a:gd name="T27" fmla="*/ 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 h="88">
                  <a:moveTo>
                    <a:pt x="114" y="9"/>
                  </a:moveTo>
                  <a:cubicBezTo>
                    <a:pt x="114" y="80"/>
                    <a:pt x="114" y="80"/>
                    <a:pt x="114" y="80"/>
                  </a:cubicBezTo>
                  <a:cubicBezTo>
                    <a:pt x="9" y="80"/>
                    <a:pt x="9" y="80"/>
                    <a:pt x="9" y="80"/>
                  </a:cubicBezTo>
                  <a:cubicBezTo>
                    <a:pt x="9" y="9"/>
                    <a:pt x="9" y="9"/>
                    <a:pt x="9" y="9"/>
                  </a:cubicBezTo>
                  <a:lnTo>
                    <a:pt x="114" y="9"/>
                  </a:lnTo>
                  <a:close/>
                  <a:moveTo>
                    <a:pt x="0" y="5"/>
                  </a:moveTo>
                  <a:cubicBezTo>
                    <a:pt x="0" y="84"/>
                    <a:pt x="0" y="84"/>
                    <a:pt x="0" y="84"/>
                  </a:cubicBezTo>
                  <a:cubicBezTo>
                    <a:pt x="0" y="86"/>
                    <a:pt x="2" y="88"/>
                    <a:pt x="4" y="88"/>
                  </a:cubicBezTo>
                  <a:cubicBezTo>
                    <a:pt x="119" y="88"/>
                    <a:pt x="119" y="88"/>
                    <a:pt x="119" y="88"/>
                  </a:cubicBezTo>
                  <a:cubicBezTo>
                    <a:pt x="121" y="88"/>
                    <a:pt x="123" y="86"/>
                    <a:pt x="123" y="84"/>
                  </a:cubicBezTo>
                  <a:cubicBezTo>
                    <a:pt x="123" y="5"/>
                    <a:pt x="123" y="5"/>
                    <a:pt x="123" y="5"/>
                  </a:cubicBezTo>
                  <a:cubicBezTo>
                    <a:pt x="123" y="2"/>
                    <a:pt x="121" y="0"/>
                    <a:pt x="119" y="0"/>
                  </a:cubicBezTo>
                  <a:cubicBezTo>
                    <a:pt x="4" y="0"/>
                    <a:pt x="4" y="0"/>
                    <a:pt x="4" y="0"/>
                  </a:cubicBezTo>
                  <a:cubicBezTo>
                    <a:pt x="2" y="0"/>
                    <a:pt x="0" y="2"/>
                    <a:pt x="0" y="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0" name="Freeform 21"/>
            <p:cNvSpPr>
              <a:spLocks/>
            </p:cNvSpPr>
            <p:nvPr/>
          </p:nvSpPr>
          <p:spPr bwMode="auto">
            <a:xfrm>
              <a:off x="4549775" y="3940175"/>
              <a:ext cx="34925" cy="125412"/>
            </a:xfrm>
            <a:custGeom>
              <a:avLst/>
              <a:gdLst>
                <a:gd name="T0" fmla="*/ 9 w 9"/>
                <a:gd name="T1" fmla="*/ 4 h 33"/>
                <a:gd name="T2" fmla="*/ 5 w 9"/>
                <a:gd name="T3" fmla="*/ 0 h 33"/>
                <a:gd name="T4" fmla="*/ 0 w 9"/>
                <a:gd name="T5" fmla="*/ 4 h 33"/>
                <a:gd name="T6" fmla="*/ 0 w 9"/>
                <a:gd name="T7" fmla="*/ 28 h 33"/>
                <a:gd name="T8" fmla="*/ 5 w 9"/>
                <a:gd name="T9" fmla="*/ 33 h 33"/>
                <a:gd name="T10" fmla="*/ 9 w 9"/>
                <a:gd name="T11" fmla="*/ 28 h 33"/>
                <a:gd name="T12" fmla="*/ 9 w 9"/>
                <a:gd name="T13" fmla="*/ 4 h 33"/>
              </a:gdLst>
              <a:ahLst/>
              <a:cxnLst>
                <a:cxn ang="0">
                  <a:pos x="T0" y="T1"/>
                </a:cxn>
                <a:cxn ang="0">
                  <a:pos x="T2" y="T3"/>
                </a:cxn>
                <a:cxn ang="0">
                  <a:pos x="T4" y="T5"/>
                </a:cxn>
                <a:cxn ang="0">
                  <a:pos x="T6" y="T7"/>
                </a:cxn>
                <a:cxn ang="0">
                  <a:pos x="T8" y="T9"/>
                </a:cxn>
                <a:cxn ang="0">
                  <a:pos x="T10" y="T11"/>
                </a:cxn>
                <a:cxn ang="0">
                  <a:pos x="T12" y="T13"/>
                </a:cxn>
              </a:cxnLst>
              <a:rect l="0" t="0" r="r" b="b"/>
              <a:pathLst>
                <a:path w="9" h="33">
                  <a:moveTo>
                    <a:pt x="9" y="4"/>
                  </a:moveTo>
                  <a:cubicBezTo>
                    <a:pt x="9" y="2"/>
                    <a:pt x="7" y="0"/>
                    <a:pt x="5" y="0"/>
                  </a:cubicBezTo>
                  <a:cubicBezTo>
                    <a:pt x="2" y="0"/>
                    <a:pt x="0" y="2"/>
                    <a:pt x="0" y="4"/>
                  </a:cubicBezTo>
                  <a:cubicBezTo>
                    <a:pt x="0" y="28"/>
                    <a:pt x="0" y="28"/>
                    <a:pt x="0" y="28"/>
                  </a:cubicBezTo>
                  <a:cubicBezTo>
                    <a:pt x="0" y="31"/>
                    <a:pt x="2" y="33"/>
                    <a:pt x="5" y="33"/>
                  </a:cubicBezTo>
                  <a:cubicBezTo>
                    <a:pt x="7" y="33"/>
                    <a:pt x="9" y="31"/>
                    <a:pt x="9" y="28"/>
                  </a:cubicBezTo>
                  <a:lnTo>
                    <a:pt x="9" y="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1" name="Freeform 22"/>
            <p:cNvSpPr>
              <a:spLocks/>
            </p:cNvSpPr>
            <p:nvPr/>
          </p:nvSpPr>
          <p:spPr bwMode="auto">
            <a:xfrm>
              <a:off x="4467225" y="4032250"/>
              <a:ext cx="200025" cy="33337"/>
            </a:xfrm>
            <a:custGeom>
              <a:avLst/>
              <a:gdLst>
                <a:gd name="T0" fmla="*/ 49 w 53"/>
                <a:gd name="T1" fmla="*/ 9 h 9"/>
                <a:gd name="T2" fmla="*/ 53 w 53"/>
                <a:gd name="T3" fmla="*/ 4 h 9"/>
                <a:gd name="T4" fmla="*/ 49 w 53"/>
                <a:gd name="T5" fmla="*/ 0 h 9"/>
                <a:gd name="T6" fmla="*/ 5 w 53"/>
                <a:gd name="T7" fmla="*/ 0 h 9"/>
                <a:gd name="T8" fmla="*/ 0 w 53"/>
                <a:gd name="T9" fmla="*/ 4 h 9"/>
                <a:gd name="T10" fmla="*/ 5 w 53"/>
                <a:gd name="T11" fmla="*/ 9 h 9"/>
                <a:gd name="T12" fmla="*/ 49 w 5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3" h="9">
                  <a:moveTo>
                    <a:pt x="49" y="9"/>
                  </a:moveTo>
                  <a:cubicBezTo>
                    <a:pt x="51" y="9"/>
                    <a:pt x="53" y="7"/>
                    <a:pt x="53" y="4"/>
                  </a:cubicBezTo>
                  <a:cubicBezTo>
                    <a:pt x="53" y="2"/>
                    <a:pt x="51" y="0"/>
                    <a:pt x="49" y="0"/>
                  </a:cubicBezTo>
                  <a:cubicBezTo>
                    <a:pt x="5" y="0"/>
                    <a:pt x="5" y="0"/>
                    <a:pt x="5" y="0"/>
                  </a:cubicBezTo>
                  <a:cubicBezTo>
                    <a:pt x="2" y="0"/>
                    <a:pt x="0" y="2"/>
                    <a:pt x="0" y="4"/>
                  </a:cubicBezTo>
                  <a:cubicBezTo>
                    <a:pt x="0" y="7"/>
                    <a:pt x="2" y="9"/>
                    <a:pt x="5" y="9"/>
                  </a:cubicBezTo>
                  <a:lnTo>
                    <a:pt x="49" y="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pic>
        <p:nvPicPr>
          <p:cNvPr id="33" name="Resim 32">
            <a:extLst>
              <a:ext uri="{FF2B5EF4-FFF2-40B4-BE49-F238E27FC236}">
                <a16:creationId xmlns:a16="http://schemas.microsoft.com/office/drawing/2014/main" id="{863FAE73-5A42-0D42-A1E4-8FB5A9BD00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4445" y="5500367"/>
            <a:ext cx="4860636" cy="819727"/>
          </a:xfrm>
          <a:prstGeom prst="rect">
            <a:avLst/>
          </a:prstGeom>
        </p:spPr>
      </p:pic>
      <p:pic>
        <p:nvPicPr>
          <p:cNvPr id="34" name="Resim 33">
            <a:extLst>
              <a:ext uri="{FF2B5EF4-FFF2-40B4-BE49-F238E27FC236}">
                <a16:creationId xmlns:a16="http://schemas.microsoft.com/office/drawing/2014/main" id="{769BF5FF-C6C7-004B-BF45-85B0E9FB690F}"/>
              </a:ext>
            </a:extLst>
          </p:cNvPr>
          <p:cNvPicPr>
            <a:picLocks noChangeAspect="1"/>
          </p:cNvPicPr>
          <p:nvPr/>
        </p:nvPicPr>
        <p:blipFill>
          <a:blip r:embed="rId5"/>
          <a:stretch>
            <a:fillRect/>
          </a:stretch>
        </p:blipFill>
        <p:spPr>
          <a:xfrm>
            <a:off x="864912" y="5601702"/>
            <a:ext cx="3622500" cy="821771"/>
          </a:xfrm>
          <a:prstGeom prst="rect">
            <a:avLst/>
          </a:prstGeom>
        </p:spPr>
      </p:pic>
    </p:spTree>
    <p:extLst>
      <p:ext uri="{BB962C8B-B14F-4D97-AF65-F5344CB8AC3E}">
        <p14:creationId xmlns:p14="http://schemas.microsoft.com/office/powerpoint/2010/main" val="376189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250"/>
                                        <p:tgtEl>
                                          <p:spTgt spid="12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5"/>
                                        </p:tgtEl>
                                        <p:attrNameLst>
                                          <p:attrName>style.visibility</p:attrName>
                                        </p:attrNameLst>
                                      </p:cBhvr>
                                      <p:to>
                                        <p:strVal val="visible"/>
                                      </p:to>
                                    </p:set>
                                    <p:animEffect transition="in" filter="fade">
                                      <p:cBhvr>
                                        <p:cTn id="16" dur="250"/>
                                        <p:tgtEl>
                                          <p:spTgt spid="115"/>
                                        </p:tgtEl>
                                      </p:cBhvr>
                                    </p:animEffect>
                                  </p:childTnLst>
                                </p:cTn>
                              </p:par>
                            </p:childTnLst>
                          </p:cTn>
                        </p:par>
                        <p:par>
                          <p:cTn id="17" fill="hold">
                            <p:stCondLst>
                              <p:cond delay="750"/>
                            </p:stCondLst>
                            <p:childTnLst>
                              <p:par>
                                <p:cTn id="18" presetID="53" presetClass="entr" presetSubtype="16" fill="hold" nodeType="afterEffect">
                                  <p:stCondLst>
                                    <p:cond delay="0"/>
                                  </p:stCondLst>
                                  <p:childTnLst>
                                    <p:set>
                                      <p:cBhvr>
                                        <p:cTn id="19" dur="1" fill="hold">
                                          <p:stCondLst>
                                            <p:cond delay="0"/>
                                          </p:stCondLst>
                                        </p:cTn>
                                        <p:tgtEl>
                                          <p:spTgt spid="119"/>
                                        </p:tgtEl>
                                        <p:attrNameLst>
                                          <p:attrName>style.visibility</p:attrName>
                                        </p:attrNameLst>
                                      </p:cBhvr>
                                      <p:to>
                                        <p:strVal val="visible"/>
                                      </p:to>
                                    </p:set>
                                    <p:anim calcmode="lin" valueType="num">
                                      <p:cBhvr>
                                        <p:cTn id="20" dur="150" fill="hold"/>
                                        <p:tgtEl>
                                          <p:spTgt spid="119"/>
                                        </p:tgtEl>
                                        <p:attrNameLst>
                                          <p:attrName>ppt_w</p:attrName>
                                        </p:attrNameLst>
                                      </p:cBhvr>
                                      <p:tavLst>
                                        <p:tav tm="0">
                                          <p:val>
                                            <p:fltVal val="0"/>
                                          </p:val>
                                        </p:tav>
                                        <p:tav tm="100000">
                                          <p:val>
                                            <p:strVal val="#ppt_w"/>
                                          </p:val>
                                        </p:tav>
                                      </p:tavLst>
                                    </p:anim>
                                    <p:anim calcmode="lin" valueType="num">
                                      <p:cBhvr>
                                        <p:cTn id="21" dur="150" fill="hold"/>
                                        <p:tgtEl>
                                          <p:spTgt spid="119"/>
                                        </p:tgtEl>
                                        <p:attrNameLst>
                                          <p:attrName>ppt_h</p:attrName>
                                        </p:attrNameLst>
                                      </p:cBhvr>
                                      <p:tavLst>
                                        <p:tav tm="0">
                                          <p:val>
                                            <p:fltVal val="0"/>
                                          </p:val>
                                        </p:tav>
                                        <p:tav tm="100000">
                                          <p:val>
                                            <p:strVal val="#ppt_h"/>
                                          </p:val>
                                        </p:tav>
                                      </p:tavLst>
                                    </p:anim>
                                    <p:animEffect transition="in" filter="fade">
                                      <p:cBhvr>
                                        <p:cTn id="22" dur="150"/>
                                        <p:tgtEl>
                                          <p:spTgt spid="119"/>
                                        </p:tgtEl>
                                      </p:cBhvr>
                                    </p:animEffect>
                                  </p:childTnLst>
                                </p:cTn>
                              </p:par>
                            </p:childTnLst>
                          </p:cTn>
                        </p:par>
                        <p:par>
                          <p:cTn id="23" fill="hold">
                            <p:stCondLst>
                              <p:cond delay="900"/>
                            </p:stCondLst>
                            <p:childTnLst>
                              <p:par>
                                <p:cTn id="24" presetID="53" presetClass="entr" presetSubtype="16" fill="hold" nodeType="afterEffect">
                                  <p:stCondLst>
                                    <p:cond delay="0"/>
                                  </p:stCondLst>
                                  <p:childTnLst>
                                    <p:set>
                                      <p:cBhvr>
                                        <p:cTn id="25" dur="1" fill="hold">
                                          <p:stCondLst>
                                            <p:cond delay="0"/>
                                          </p:stCondLst>
                                        </p:cTn>
                                        <p:tgtEl>
                                          <p:spTgt spid="132"/>
                                        </p:tgtEl>
                                        <p:attrNameLst>
                                          <p:attrName>style.visibility</p:attrName>
                                        </p:attrNameLst>
                                      </p:cBhvr>
                                      <p:to>
                                        <p:strVal val="visible"/>
                                      </p:to>
                                    </p:set>
                                    <p:anim calcmode="lin" valueType="num">
                                      <p:cBhvr>
                                        <p:cTn id="26" dur="150" fill="hold"/>
                                        <p:tgtEl>
                                          <p:spTgt spid="132"/>
                                        </p:tgtEl>
                                        <p:attrNameLst>
                                          <p:attrName>ppt_w</p:attrName>
                                        </p:attrNameLst>
                                      </p:cBhvr>
                                      <p:tavLst>
                                        <p:tav tm="0">
                                          <p:val>
                                            <p:fltVal val="0"/>
                                          </p:val>
                                        </p:tav>
                                        <p:tav tm="100000">
                                          <p:val>
                                            <p:strVal val="#ppt_w"/>
                                          </p:val>
                                        </p:tav>
                                      </p:tavLst>
                                    </p:anim>
                                    <p:anim calcmode="lin" valueType="num">
                                      <p:cBhvr>
                                        <p:cTn id="27" dur="150" fill="hold"/>
                                        <p:tgtEl>
                                          <p:spTgt spid="132"/>
                                        </p:tgtEl>
                                        <p:attrNameLst>
                                          <p:attrName>ppt_h</p:attrName>
                                        </p:attrNameLst>
                                      </p:cBhvr>
                                      <p:tavLst>
                                        <p:tav tm="0">
                                          <p:val>
                                            <p:fltVal val="0"/>
                                          </p:val>
                                        </p:tav>
                                        <p:tav tm="100000">
                                          <p:val>
                                            <p:strVal val="#ppt_h"/>
                                          </p:val>
                                        </p:tav>
                                      </p:tavLst>
                                    </p:anim>
                                    <p:animEffect transition="in" filter="fade">
                                      <p:cBhvr>
                                        <p:cTn id="28" dur="150"/>
                                        <p:tgtEl>
                                          <p:spTgt spid="132"/>
                                        </p:tgtEl>
                                      </p:cBhvr>
                                    </p:animEffect>
                                  </p:childTnLst>
                                </p:cTn>
                              </p:par>
                            </p:childTnLst>
                          </p:cTn>
                        </p:par>
                        <p:par>
                          <p:cTn id="29" fill="hold">
                            <p:stCondLst>
                              <p:cond delay="1050"/>
                            </p:stCondLst>
                            <p:childTnLst>
                              <p:par>
                                <p:cTn id="30" presetID="53" presetClass="entr" presetSubtype="16" fill="hold" nodeType="afterEffect">
                                  <p:stCondLst>
                                    <p:cond delay="0"/>
                                  </p:stCondLst>
                                  <p:childTnLst>
                                    <p:set>
                                      <p:cBhvr>
                                        <p:cTn id="31" dur="1" fill="hold">
                                          <p:stCondLst>
                                            <p:cond delay="0"/>
                                          </p:stCondLst>
                                        </p:cTn>
                                        <p:tgtEl>
                                          <p:spTgt spid="128"/>
                                        </p:tgtEl>
                                        <p:attrNameLst>
                                          <p:attrName>style.visibility</p:attrName>
                                        </p:attrNameLst>
                                      </p:cBhvr>
                                      <p:to>
                                        <p:strVal val="visible"/>
                                      </p:to>
                                    </p:set>
                                    <p:anim calcmode="lin" valueType="num">
                                      <p:cBhvr>
                                        <p:cTn id="32" dur="150" fill="hold"/>
                                        <p:tgtEl>
                                          <p:spTgt spid="128"/>
                                        </p:tgtEl>
                                        <p:attrNameLst>
                                          <p:attrName>ppt_w</p:attrName>
                                        </p:attrNameLst>
                                      </p:cBhvr>
                                      <p:tavLst>
                                        <p:tav tm="0">
                                          <p:val>
                                            <p:fltVal val="0"/>
                                          </p:val>
                                        </p:tav>
                                        <p:tav tm="100000">
                                          <p:val>
                                            <p:strVal val="#ppt_w"/>
                                          </p:val>
                                        </p:tav>
                                      </p:tavLst>
                                    </p:anim>
                                    <p:anim calcmode="lin" valueType="num">
                                      <p:cBhvr>
                                        <p:cTn id="33" dur="150" fill="hold"/>
                                        <p:tgtEl>
                                          <p:spTgt spid="128"/>
                                        </p:tgtEl>
                                        <p:attrNameLst>
                                          <p:attrName>ppt_h</p:attrName>
                                        </p:attrNameLst>
                                      </p:cBhvr>
                                      <p:tavLst>
                                        <p:tav tm="0">
                                          <p:val>
                                            <p:fltVal val="0"/>
                                          </p:val>
                                        </p:tav>
                                        <p:tav tm="100000">
                                          <p:val>
                                            <p:strVal val="#ppt_h"/>
                                          </p:val>
                                        </p:tav>
                                      </p:tavLst>
                                    </p:anim>
                                    <p:animEffect transition="in" filter="fade">
                                      <p:cBhvr>
                                        <p:cTn id="34" dur="150"/>
                                        <p:tgtEl>
                                          <p:spTgt spid="128"/>
                                        </p:tgtEl>
                                      </p:cBhvr>
                                    </p:animEffect>
                                  </p:childTnLst>
                                </p:cTn>
                              </p:par>
                            </p:childTnLst>
                          </p:cTn>
                        </p:par>
                        <p:par>
                          <p:cTn id="35" fill="hold">
                            <p:stCondLst>
                              <p:cond delay="1200"/>
                            </p:stCondLst>
                            <p:childTnLst>
                              <p:par>
                                <p:cTn id="36" presetID="53" presetClass="entr" presetSubtype="16" fill="hold" nodeType="afterEffect">
                                  <p:stCondLst>
                                    <p:cond delay="0"/>
                                  </p:stCondLst>
                                  <p:childTnLst>
                                    <p:set>
                                      <p:cBhvr>
                                        <p:cTn id="37" dur="1" fill="hold">
                                          <p:stCondLst>
                                            <p:cond delay="0"/>
                                          </p:stCondLst>
                                        </p:cTn>
                                        <p:tgtEl>
                                          <p:spTgt spid="136"/>
                                        </p:tgtEl>
                                        <p:attrNameLst>
                                          <p:attrName>style.visibility</p:attrName>
                                        </p:attrNameLst>
                                      </p:cBhvr>
                                      <p:to>
                                        <p:strVal val="visible"/>
                                      </p:to>
                                    </p:set>
                                    <p:anim calcmode="lin" valueType="num">
                                      <p:cBhvr>
                                        <p:cTn id="38" dur="150" fill="hold"/>
                                        <p:tgtEl>
                                          <p:spTgt spid="136"/>
                                        </p:tgtEl>
                                        <p:attrNameLst>
                                          <p:attrName>ppt_w</p:attrName>
                                        </p:attrNameLst>
                                      </p:cBhvr>
                                      <p:tavLst>
                                        <p:tav tm="0">
                                          <p:val>
                                            <p:fltVal val="0"/>
                                          </p:val>
                                        </p:tav>
                                        <p:tav tm="100000">
                                          <p:val>
                                            <p:strVal val="#ppt_w"/>
                                          </p:val>
                                        </p:tav>
                                      </p:tavLst>
                                    </p:anim>
                                    <p:anim calcmode="lin" valueType="num">
                                      <p:cBhvr>
                                        <p:cTn id="39" dur="150" fill="hold"/>
                                        <p:tgtEl>
                                          <p:spTgt spid="136"/>
                                        </p:tgtEl>
                                        <p:attrNameLst>
                                          <p:attrName>ppt_h</p:attrName>
                                        </p:attrNameLst>
                                      </p:cBhvr>
                                      <p:tavLst>
                                        <p:tav tm="0">
                                          <p:val>
                                            <p:fltVal val="0"/>
                                          </p:val>
                                        </p:tav>
                                        <p:tav tm="100000">
                                          <p:val>
                                            <p:strVal val="#ppt_h"/>
                                          </p:val>
                                        </p:tav>
                                      </p:tavLst>
                                    </p:anim>
                                    <p:animEffect transition="in" filter="fade">
                                      <p:cBhvr>
                                        <p:cTn id="40" dur="15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1803167" y="568325"/>
            <a:ext cx="8585685" cy="830997"/>
          </a:xfrm>
          <a:prstGeom prst="rect">
            <a:avLst/>
          </a:prstGeom>
          <a:noFill/>
        </p:spPr>
        <p:txBody>
          <a:bodyPr wrap="none" rtlCol="0">
            <a:spAutoFit/>
          </a:bodyPr>
          <a:lstStyle/>
          <a:p>
            <a:pPr algn="ctr"/>
            <a:r>
              <a:rPr lang="tr-TR" sz="4800" b="1" dirty="0"/>
              <a:t>Teknoloji Bağımlılığının Belirtileri</a:t>
            </a:r>
          </a:p>
        </p:txBody>
      </p:sp>
      <p:sp>
        <p:nvSpPr>
          <p:cNvPr id="75" name="Line 64"/>
          <p:cNvSpPr>
            <a:spLocks noChangeShapeType="1"/>
          </p:cNvSpPr>
          <p:nvPr/>
        </p:nvSpPr>
        <p:spPr bwMode="auto">
          <a:xfrm>
            <a:off x="647232" y="1600813"/>
            <a:ext cx="10897536" cy="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Dikdörtgen 2"/>
          <p:cNvSpPr/>
          <p:nvPr/>
        </p:nvSpPr>
        <p:spPr>
          <a:xfrm>
            <a:off x="4748868" y="1744760"/>
            <a:ext cx="2694264" cy="369332"/>
          </a:xfrm>
          <a:prstGeom prst="rect">
            <a:avLst/>
          </a:prstGeom>
        </p:spPr>
        <p:txBody>
          <a:bodyPr wrap="none">
            <a:spAutoFit/>
          </a:bodyPr>
          <a:lstStyle/>
          <a:p>
            <a:pPr algn="ctr"/>
            <a:r>
              <a:rPr lang="tr-TR" b="1" dirty="0">
                <a:solidFill>
                  <a:schemeClr val="tx1">
                    <a:lumMod val="65000"/>
                    <a:lumOff val="35000"/>
                  </a:schemeClr>
                </a:solidFill>
              </a:rPr>
              <a:t>Teknoloji bağımlısı bir kişi;</a:t>
            </a:r>
          </a:p>
        </p:txBody>
      </p:sp>
      <p:grpSp>
        <p:nvGrpSpPr>
          <p:cNvPr id="2086" name="Grup 2085"/>
          <p:cNvGrpSpPr/>
          <p:nvPr/>
        </p:nvGrpSpPr>
        <p:grpSpPr>
          <a:xfrm>
            <a:off x="4982000" y="3003122"/>
            <a:ext cx="2482198" cy="1149799"/>
            <a:chOff x="4982000" y="3003122"/>
            <a:chExt cx="2482198" cy="1149799"/>
          </a:xfrm>
        </p:grpSpPr>
        <p:pic>
          <p:nvPicPr>
            <p:cNvPr id="5" name="Resim 4"/>
            <p:cNvPicPr>
              <a:picLocks noChangeAspect="1"/>
            </p:cNvPicPr>
            <p:nvPr/>
          </p:nvPicPr>
          <p:blipFill>
            <a:blip r:embed="rId3"/>
            <a:stretch>
              <a:fillRect/>
            </a:stretch>
          </p:blipFill>
          <p:spPr>
            <a:xfrm>
              <a:off x="5857474" y="3003122"/>
              <a:ext cx="731250" cy="1023750"/>
            </a:xfrm>
            <a:prstGeom prst="rect">
              <a:avLst/>
            </a:prstGeom>
          </p:spPr>
        </p:pic>
        <p:sp>
          <p:nvSpPr>
            <p:cNvPr id="82" name="Line 64"/>
            <p:cNvSpPr>
              <a:spLocks noChangeShapeType="1"/>
            </p:cNvSpPr>
            <p:nvPr/>
          </p:nvSpPr>
          <p:spPr bwMode="auto">
            <a:xfrm>
              <a:off x="4982000" y="4152921"/>
              <a:ext cx="2482198" cy="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83" name="Dikdörtgen 82"/>
          <p:cNvSpPr/>
          <p:nvPr/>
        </p:nvSpPr>
        <p:spPr>
          <a:xfrm>
            <a:off x="4912260" y="4255185"/>
            <a:ext cx="2621679" cy="584775"/>
          </a:xfrm>
          <a:prstGeom prst="rect">
            <a:avLst/>
          </a:prstGeom>
        </p:spPr>
        <p:txBody>
          <a:bodyPr wrap="none">
            <a:spAutoFit/>
          </a:bodyPr>
          <a:lstStyle/>
          <a:p>
            <a:pPr algn="ctr"/>
            <a:r>
              <a:rPr lang="tr-TR" sz="1600" dirty="0">
                <a:solidFill>
                  <a:schemeClr val="tx1">
                    <a:lumMod val="65000"/>
                    <a:lumOff val="35000"/>
                  </a:schemeClr>
                </a:solidFill>
              </a:rPr>
              <a:t>Bağımlı olduğu şeyle gittikçe</a:t>
            </a:r>
          </a:p>
          <a:p>
            <a:pPr algn="ctr"/>
            <a:r>
              <a:rPr lang="tr-TR" sz="1600" u="sng" dirty="0">
                <a:solidFill>
                  <a:schemeClr val="tx1">
                    <a:lumMod val="65000"/>
                    <a:lumOff val="35000"/>
                  </a:schemeClr>
                </a:solidFill>
              </a:rPr>
              <a:t>daha çok vakit geçirmek ister</a:t>
            </a:r>
            <a:r>
              <a:rPr lang="tr-TR" sz="1600" dirty="0">
                <a:solidFill>
                  <a:schemeClr val="tx1">
                    <a:lumMod val="65000"/>
                    <a:lumOff val="35000"/>
                  </a:schemeClr>
                </a:solidFill>
              </a:rPr>
              <a:t>.</a:t>
            </a:r>
          </a:p>
        </p:txBody>
      </p:sp>
      <p:grpSp>
        <p:nvGrpSpPr>
          <p:cNvPr id="2097" name="Grup 2096"/>
          <p:cNvGrpSpPr/>
          <p:nvPr/>
        </p:nvGrpSpPr>
        <p:grpSpPr>
          <a:xfrm>
            <a:off x="1162375" y="2222581"/>
            <a:ext cx="9920573" cy="1284205"/>
            <a:chOff x="1162375" y="2222581"/>
            <a:chExt cx="9920573" cy="1284205"/>
          </a:xfrm>
        </p:grpSpPr>
        <p:grpSp>
          <p:nvGrpSpPr>
            <p:cNvPr id="2093" name="Grup 2092"/>
            <p:cNvGrpSpPr/>
            <p:nvPr/>
          </p:nvGrpSpPr>
          <p:grpSpPr>
            <a:xfrm>
              <a:off x="1162375" y="2222581"/>
              <a:ext cx="2482198" cy="1284205"/>
              <a:chOff x="1162375" y="2222581"/>
              <a:chExt cx="2482198" cy="1284205"/>
            </a:xfrm>
          </p:grpSpPr>
          <p:pic>
            <p:nvPicPr>
              <p:cNvPr id="4" name="Resim 3"/>
              <p:cNvPicPr>
                <a:picLocks noChangeAspect="1"/>
              </p:cNvPicPr>
              <p:nvPr/>
            </p:nvPicPr>
            <p:blipFill>
              <a:blip r:embed="rId4"/>
              <a:stretch>
                <a:fillRect/>
              </a:stretch>
            </p:blipFill>
            <p:spPr>
              <a:xfrm>
                <a:off x="1818474" y="2222581"/>
                <a:ext cx="1170000" cy="1057500"/>
              </a:xfrm>
              <a:prstGeom prst="rect">
                <a:avLst/>
              </a:prstGeom>
            </p:spPr>
          </p:pic>
          <p:sp>
            <p:nvSpPr>
              <p:cNvPr id="80" name="Line 64"/>
              <p:cNvSpPr>
                <a:spLocks noChangeShapeType="1"/>
              </p:cNvSpPr>
              <p:nvPr/>
            </p:nvSpPr>
            <p:spPr bwMode="auto">
              <a:xfrm>
                <a:off x="1162375" y="3506786"/>
                <a:ext cx="2482198" cy="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2092" name="Grup 2091"/>
            <p:cNvGrpSpPr/>
            <p:nvPr/>
          </p:nvGrpSpPr>
          <p:grpSpPr>
            <a:xfrm>
              <a:off x="8600750" y="2233831"/>
              <a:ext cx="2482198" cy="1272955"/>
              <a:chOff x="8600750" y="2233831"/>
              <a:chExt cx="2482198" cy="1272955"/>
            </a:xfrm>
          </p:grpSpPr>
          <p:pic>
            <p:nvPicPr>
              <p:cNvPr id="6" name="Resim 5"/>
              <p:cNvPicPr>
                <a:picLocks noChangeAspect="1"/>
              </p:cNvPicPr>
              <p:nvPr/>
            </p:nvPicPr>
            <p:blipFill>
              <a:blip r:embed="rId5"/>
              <a:stretch>
                <a:fillRect/>
              </a:stretch>
            </p:blipFill>
            <p:spPr>
              <a:xfrm>
                <a:off x="9324349" y="2233831"/>
                <a:ext cx="1035000" cy="1035000"/>
              </a:xfrm>
              <a:prstGeom prst="rect">
                <a:avLst/>
              </a:prstGeom>
            </p:spPr>
          </p:pic>
          <p:sp>
            <p:nvSpPr>
              <p:cNvPr id="84" name="Line 64"/>
              <p:cNvSpPr>
                <a:spLocks noChangeShapeType="1"/>
              </p:cNvSpPr>
              <p:nvPr/>
            </p:nvSpPr>
            <p:spPr bwMode="auto">
              <a:xfrm>
                <a:off x="8600750" y="3506786"/>
                <a:ext cx="2482198" cy="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grpSp>
      <p:grpSp>
        <p:nvGrpSpPr>
          <p:cNvPr id="2098" name="Grup 2097"/>
          <p:cNvGrpSpPr/>
          <p:nvPr/>
        </p:nvGrpSpPr>
        <p:grpSpPr>
          <a:xfrm>
            <a:off x="751195" y="3609050"/>
            <a:ext cx="10742934" cy="584775"/>
            <a:chOff x="751195" y="3609050"/>
            <a:chExt cx="10742934" cy="584775"/>
          </a:xfrm>
        </p:grpSpPr>
        <p:sp>
          <p:nvSpPr>
            <p:cNvPr id="2085" name="Dikdörtgen 2084"/>
            <p:cNvSpPr/>
            <p:nvPr/>
          </p:nvSpPr>
          <p:spPr>
            <a:xfrm>
              <a:off x="751195" y="3609050"/>
              <a:ext cx="3304559" cy="584775"/>
            </a:xfrm>
            <a:prstGeom prst="rect">
              <a:avLst/>
            </a:prstGeom>
          </p:spPr>
          <p:txBody>
            <a:bodyPr wrap="none">
              <a:spAutoFit/>
            </a:bodyPr>
            <a:lstStyle/>
            <a:p>
              <a:pPr algn="ctr"/>
              <a:r>
                <a:rPr lang="tr-TR" sz="1600" dirty="0">
                  <a:solidFill>
                    <a:schemeClr val="tx1">
                      <a:lumMod val="65000"/>
                      <a:lumOff val="35000"/>
                    </a:schemeClr>
                  </a:solidFill>
                </a:rPr>
                <a:t>Ruhsal ve bedensel </a:t>
              </a:r>
              <a:r>
                <a:rPr lang="tr-TR" sz="1600" u="sng" dirty="0">
                  <a:solidFill>
                    <a:schemeClr val="tx1">
                      <a:lumMod val="65000"/>
                      <a:lumOff val="35000"/>
                    </a:schemeClr>
                  </a:solidFill>
                </a:rPr>
                <a:t>sıkıntılara rağmen</a:t>
              </a:r>
            </a:p>
            <a:p>
              <a:pPr algn="ctr"/>
              <a:r>
                <a:rPr lang="tr-TR" sz="1600" u="sng" dirty="0">
                  <a:solidFill>
                    <a:schemeClr val="tx1">
                      <a:lumMod val="65000"/>
                      <a:lumOff val="35000"/>
                    </a:schemeClr>
                  </a:solidFill>
                </a:rPr>
                <a:t>teknolojiyi kullanmaya devam eder.</a:t>
              </a:r>
            </a:p>
          </p:txBody>
        </p:sp>
        <p:sp>
          <p:nvSpPr>
            <p:cNvPr id="85" name="Dikdörtgen 84"/>
            <p:cNvSpPr/>
            <p:nvPr/>
          </p:nvSpPr>
          <p:spPr>
            <a:xfrm>
              <a:off x="8189570" y="3609050"/>
              <a:ext cx="3304559" cy="584775"/>
            </a:xfrm>
            <a:prstGeom prst="rect">
              <a:avLst/>
            </a:prstGeom>
          </p:spPr>
          <p:txBody>
            <a:bodyPr wrap="none">
              <a:spAutoFit/>
            </a:bodyPr>
            <a:lstStyle/>
            <a:p>
              <a:pPr algn="ctr"/>
              <a:r>
                <a:rPr lang="tr-TR" sz="1600" dirty="0">
                  <a:solidFill>
                    <a:schemeClr val="tx1">
                      <a:lumMod val="65000"/>
                      <a:lumOff val="35000"/>
                    </a:schemeClr>
                  </a:solidFill>
                </a:rPr>
                <a:t>Teknolojiyi istediği gibi kullanamazsa</a:t>
              </a:r>
            </a:p>
            <a:p>
              <a:pPr algn="ctr"/>
              <a:r>
                <a:rPr lang="tr-TR" sz="1600" u="sng" dirty="0">
                  <a:solidFill>
                    <a:schemeClr val="tx1">
                      <a:lumMod val="65000"/>
                      <a:lumOff val="35000"/>
                    </a:schemeClr>
                  </a:solidFill>
                </a:rPr>
                <a:t>aksi, asabi ve öfkeli olur.</a:t>
              </a:r>
            </a:p>
          </p:txBody>
        </p:sp>
      </p:grpSp>
    </p:spTree>
    <p:extLst>
      <p:ext uri="{BB962C8B-B14F-4D97-AF65-F5344CB8AC3E}">
        <p14:creationId xmlns:p14="http://schemas.microsoft.com/office/powerpoint/2010/main" val="180606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250"/>
                                        <p:tgtEl>
                                          <p:spTgt spid="75"/>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50"/>
                                        <p:tgtEl>
                                          <p:spTgt spid="3"/>
                                        </p:tgtEl>
                                      </p:cBhvr>
                                    </p:animEffect>
                                  </p:childTnLst>
                                </p:cTn>
                              </p:par>
                            </p:childTnLst>
                          </p:cTn>
                        </p:par>
                        <p:par>
                          <p:cTn id="19" fill="hold">
                            <p:stCondLst>
                              <p:cond delay="750"/>
                            </p:stCondLst>
                            <p:childTnLst>
                              <p:par>
                                <p:cTn id="20" presetID="42" presetClass="entr" presetSubtype="0" fill="hold" nodeType="afterEffect">
                                  <p:stCondLst>
                                    <p:cond delay="0"/>
                                  </p:stCondLst>
                                  <p:childTnLst>
                                    <p:set>
                                      <p:cBhvr>
                                        <p:cTn id="21" dur="1" fill="hold">
                                          <p:stCondLst>
                                            <p:cond delay="0"/>
                                          </p:stCondLst>
                                        </p:cTn>
                                        <p:tgtEl>
                                          <p:spTgt spid="2086"/>
                                        </p:tgtEl>
                                        <p:attrNameLst>
                                          <p:attrName>style.visibility</p:attrName>
                                        </p:attrNameLst>
                                      </p:cBhvr>
                                      <p:to>
                                        <p:strVal val="visible"/>
                                      </p:to>
                                    </p:set>
                                    <p:animEffect transition="in" filter="fade">
                                      <p:cBhvr>
                                        <p:cTn id="22" dur="750"/>
                                        <p:tgtEl>
                                          <p:spTgt spid="2086"/>
                                        </p:tgtEl>
                                      </p:cBhvr>
                                    </p:animEffect>
                                    <p:anim calcmode="lin" valueType="num">
                                      <p:cBhvr>
                                        <p:cTn id="23" dur="750" fill="hold"/>
                                        <p:tgtEl>
                                          <p:spTgt spid="2086"/>
                                        </p:tgtEl>
                                        <p:attrNameLst>
                                          <p:attrName>ppt_x</p:attrName>
                                        </p:attrNameLst>
                                      </p:cBhvr>
                                      <p:tavLst>
                                        <p:tav tm="0">
                                          <p:val>
                                            <p:strVal val="#ppt_x"/>
                                          </p:val>
                                        </p:tav>
                                        <p:tav tm="100000">
                                          <p:val>
                                            <p:strVal val="#ppt_x"/>
                                          </p:val>
                                        </p:tav>
                                      </p:tavLst>
                                    </p:anim>
                                    <p:anim calcmode="lin" valueType="num">
                                      <p:cBhvr>
                                        <p:cTn id="24" dur="750" fill="hold"/>
                                        <p:tgtEl>
                                          <p:spTgt spid="2086"/>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fade">
                                      <p:cBhvr>
                                        <p:cTn id="28" dur="250"/>
                                        <p:tgtEl>
                                          <p:spTgt spid="83"/>
                                        </p:tgtEl>
                                      </p:cBhvr>
                                    </p:animEffect>
                                  </p:childTnLst>
                                </p:cTn>
                              </p:par>
                            </p:childTnLst>
                          </p:cTn>
                        </p:par>
                        <p:par>
                          <p:cTn id="29" fill="hold">
                            <p:stCondLst>
                              <p:cond delay="1750"/>
                            </p:stCondLst>
                            <p:childTnLst>
                              <p:par>
                                <p:cTn id="30" presetID="42" presetClass="entr" presetSubtype="0" fill="hold" nodeType="afterEffect">
                                  <p:stCondLst>
                                    <p:cond delay="0"/>
                                  </p:stCondLst>
                                  <p:childTnLst>
                                    <p:set>
                                      <p:cBhvr>
                                        <p:cTn id="31" dur="1" fill="hold">
                                          <p:stCondLst>
                                            <p:cond delay="0"/>
                                          </p:stCondLst>
                                        </p:cTn>
                                        <p:tgtEl>
                                          <p:spTgt spid="2097"/>
                                        </p:tgtEl>
                                        <p:attrNameLst>
                                          <p:attrName>style.visibility</p:attrName>
                                        </p:attrNameLst>
                                      </p:cBhvr>
                                      <p:to>
                                        <p:strVal val="visible"/>
                                      </p:to>
                                    </p:set>
                                    <p:animEffect transition="in" filter="fade">
                                      <p:cBhvr>
                                        <p:cTn id="32" dur="750"/>
                                        <p:tgtEl>
                                          <p:spTgt spid="2097"/>
                                        </p:tgtEl>
                                      </p:cBhvr>
                                    </p:animEffect>
                                    <p:anim calcmode="lin" valueType="num">
                                      <p:cBhvr>
                                        <p:cTn id="33" dur="750" fill="hold"/>
                                        <p:tgtEl>
                                          <p:spTgt spid="2097"/>
                                        </p:tgtEl>
                                        <p:attrNameLst>
                                          <p:attrName>ppt_x</p:attrName>
                                        </p:attrNameLst>
                                      </p:cBhvr>
                                      <p:tavLst>
                                        <p:tav tm="0">
                                          <p:val>
                                            <p:strVal val="#ppt_x"/>
                                          </p:val>
                                        </p:tav>
                                        <p:tav tm="100000">
                                          <p:val>
                                            <p:strVal val="#ppt_x"/>
                                          </p:val>
                                        </p:tav>
                                      </p:tavLst>
                                    </p:anim>
                                    <p:anim calcmode="lin" valueType="num">
                                      <p:cBhvr>
                                        <p:cTn id="34" dur="750" fill="hold"/>
                                        <p:tgtEl>
                                          <p:spTgt spid="2097"/>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2098"/>
                                        </p:tgtEl>
                                        <p:attrNameLst>
                                          <p:attrName>style.visibility</p:attrName>
                                        </p:attrNameLst>
                                      </p:cBhvr>
                                      <p:to>
                                        <p:strVal val="visible"/>
                                      </p:to>
                                    </p:set>
                                    <p:animEffect transition="in" filter="fade">
                                      <p:cBhvr>
                                        <p:cTn id="38" dur="250"/>
                                        <p:tgtEl>
                                          <p:spTgt spid="2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5" grpId="0" animBg="1"/>
      <p:bldP spid="3" grpId="0"/>
      <p:bldP spid="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1803167" y="568325"/>
            <a:ext cx="8585685" cy="830997"/>
          </a:xfrm>
          <a:prstGeom prst="rect">
            <a:avLst/>
          </a:prstGeom>
          <a:noFill/>
        </p:spPr>
        <p:txBody>
          <a:bodyPr wrap="none" rtlCol="0">
            <a:spAutoFit/>
          </a:bodyPr>
          <a:lstStyle/>
          <a:p>
            <a:pPr algn="ctr"/>
            <a:r>
              <a:rPr lang="tr-TR" sz="4800" b="1" dirty="0"/>
              <a:t>Teknoloji Bağımlılığının Belirtileri</a:t>
            </a:r>
          </a:p>
        </p:txBody>
      </p:sp>
      <p:sp>
        <p:nvSpPr>
          <p:cNvPr id="75" name="Line 64"/>
          <p:cNvSpPr>
            <a:spLocks noChangeShapeType="1"/>
          </p:cNvSpPr>
          <p:nvPr/>
        </p:nvSpPr>
        <p:spPr bwMode="auto">
          <a:xfrm>
            <a:off x="647232" y="1600813"/>
            <a:ext cx="10897536" cy="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Dikdörtgen 2"/>
          <p:cNvSpPr/>
          <p:nvPr/>
        </p:nvSpPr>
        <p:spPr>
          <a:xfrm>
            <a:off x="4748868" y="1744760"/>
            <a:ext cx="2694264" cy="369332"/>
          </a:xfrm>
          <a:prstGeom prst="rect">
            <a:avLst/>
          </a:prstGeom>
        </p:spPr>
        <p:txBody>
          <a:bodyPr wrap="none">
            <a:spAutoFit/>
          </a:bodyPr>
          <a:lstStyle/>
          <a:p>
            <a:pPr algn="ctr"/>
            <a:r>
              <a:rPr lang="tr-TR" b="1" dirty="0">
                <a:solidFill>
                  <a:schemeClr val="tx1">
                    <a:lumMod val="65000"/>
                    <a:lumOff val="35000"/>
                  </a:schemeClr>
                </a:solidFill>
              </a:rPr>
              <a:t>Teknoloji bağımlısı bir kişi;</a:t>
            </a:r>
          </a:p>
        </p:txBody>
      </p:sp>
      <p:sp>
        <p:nvSpPr>
          <p:cNvPr id="83" name="Dikdörtgen 82"/>
          <p:cNvSpPr/>
          <p:nvPr/>
        </p:nvSpPr>
        <p:spPr>
          <a:xfrm>
            <a:off x="3313201" y="4255185"/>
            <a:ext cx="5819798" cy="830997"/>
          </a:xfrm>
          <a:prstGeom prst="rect">
            <a:avLst/>
          </a:prstGeom>
        </p:spPr>
        <p:txBody>
          <a:bodyPr wrap="none">
            <a:spAutoFit/>
          </a:bodyPr>
          <a:lstStyle/>
          <a:p>
            <a:pPr algn="ctr"/>
            <a:r>
              <a:rPr lang="tr-TR" sz="1600" b="1" dirty="0">
                <a:solidFill>
                  <a:schemeClr val="tx1">
                    <a:lumMod val="65000"/>
                    <a:lumOff val="35000"/>
                  </a:schemeClr>
                </a:solidFill>
              </a:rPr>
              <a:t>Bilgisayarda, tablette ve telefonda oyun oynarken</a:t>
            </a:r>
          </a:p>
          <a:p>
            <a:pPr algn="ctr"/>
            <a:r>
              <a:rPr lang="tr-TR" sz="1600" b="1" dirty="0">
                <a:solidFill>
                  <a:schemeClr val="tx1">
                    <a:lumMod val="65000"/>
                    <a:lumOff val="35000"/>
                  </a:schemeClr>
                </a:solidFill>
              </a:rPr>
              <a:t>ya da internette vakit geçirirken </a:t>
            </a:r>
            <a:r>
              <a:rPr lang="tr-TR" sz="1600" b="1" u="sng" dirty="0">
                <a:solidFill>
                  <a:srgbClr val="C00000"/>
                </a:solidFill>
              </a:rPr>
              <a:t>zamanın nasıl geçtiğini</a:t>
            </a:r>
          </a:p>
          <a:p>
            <a:pPr algn="ctr"/>
            <a:r>
              <a:rPr lang="tr-TR" sz="1600" b="1" u="sng" dirty="0">
                <a:solidFill>
                  <a:srgbClr val="C00000"/>
                </a:solidFill>
              </a:rPr>
              <a:t>anlamıyorsak</a:t>
            </a:r>
            <a:r>
              <a:rPr lang="tr-TR" sz="1600" b="1" dirty="0">
                <a:solidFill>
                  <a:schemeClr val="tx1">
                    <a:lumMod val="65000"/>
                    <a:lumOff val="35000"/>
                  </a:schemeClr>
                </a:solidFill>
              </a:rPr>
              <a:t> ve </a:t>
            </a:r>
            <a:r>
              <a:rPr lang="tr-TR" sz="1600" b="1" u="sng" dirty="0">
                <a:solidFill>
                  <a:srgbClr val="C00000"/>
                </a:solidFill>
              </a:rPr>
              <a:t>oyunu bırakamıyorsak </a:t>
            </a:r>
            <a:r>
              <a:rPr lang="tr-TR" sz="1600" b="1" dirty="0">
                <a:solidFill>
                  <a:schemeClr val="tx1">
                    <a:lumMod val="65000"/>
                    <a:lumOff val="35000"/>
                  </a:schemeClr>
                </a:solidFill>
              </a:rPr>
              <a:t>bu bir uyarı işareti olabilir. </a:t>
            </a:r>
          </a:p>
        </p:txBody>
      </p:sp>
      <p:grpSp>
        <p:nvGrpSpPr>
          <p:cNvPr id="2098" name="Grup 2097"/>
          <p:cNvGrpSpPr/>
          <p:nvPr/>
        </p:nvGrpSpPr>
        <p:grpSpPr>
          <a:xfrm>
            <a:off x="921787" y="3609050"/>
            <a:ext cx="9978557" cy="584775"/>
            <a:chOff x="921787" y="3609050"/>
            <a:chExt cx="9978557" cy="584775"/>
          </a:xfrm>
        </p:grpSpPr>
        <p:sp>
          <p:nvSpPr>
            <p:cNvPr id="2085" name="Dikdörtgen 2084"/>
            <p:cNvSpPr/>
            <p:nvPr/>
          </p:nvSpPr>
          <p:spPr>
            <a:xfrm>
              <a:off x="921787" y="3609050"/>
              <a:ext cx="2963375" cy="584775"/>
            </a:xfrm>
            <a:prstGeom prst="rect">
              <a:avLst/>
            </a:prstGeom>
          </p:spPr>
          <p:txBody>
            <a:bodyPr wrap="none">
              <a:spAutoFit/>
            </a:bodyPr>
            <a:lstStyle/>
            <a:p>
              <a:pPr algn="ctr"/>
              <a:r>
                <a:rPr lang="tr-TR" sz="1600" dirty="0">
                  <a:solidFill>
                    <a:schemeClr val="tx1">
                      <a:lumMod val="65000"/>
                      <a:lumOff val="35000"/>
                    </a:schemeClr>
                  </a:solidFill>
                </a:rPr>
                <a:t>Bağımlı olduğu şeyi kullanmazken</a:t>
              </a:r>
            </a:p>
            <a:p>
              <a:pPr algn="ctr"/>
              <a:r>
                <a:rPr lang="tr-TR" sz="1600" dirty="0">
                  <a:solidFill>
                    <a:schemeClr val="tx1">
                      <a:lumMod val="65000"/>
                      <a:lumOff val="35000"/>
                    </a:schemeClr>
                  </a:solidFill>
                </a:rPr>
                <a:t>bile onu düşünür.</a:t>
              </a:r>
            </a:p>
          </p:txBody>
        </p:sp>
        <p:sp>
          <p:nvSpPr>
            <p:cNvPr id="85" name="Dikdörtgen 84"/>
            <p:cNvSpPr/>
            <p:nvPr/>
          </p:nvSpPr>
          <p:spPr>
            <a:xfrm>
              <a:off x="8783354" y="3609050"/>
              <a:ext cx="2116990" cy="584775"/>
            </a:xfrm>
            <a:prstGeom prst="rect">
              <a:avLst/>
            </a:prstGeom>
          </p:spPr>
          <p:txBody>
            <a:bodyPr wrap="none">
              <a:spAutoFit/>
            </a:bodyPr>
            <a:lstStyle/>
            <a:p>
              <a:pPr algn="ctr"/>
              <a:r>
                <a:rPr lang="tr-TR" sz="1600" u="sng" dirty="0">
                  <a:solidFill>
                    <a:schemeClr val="tx1">
                      <a:lumMod val="65000"/>
                      <a:lumOff val="35000"/>
                    </a:schemeClr>
                  </a:solidFill>
                </a:rPr>
                <a:t>Sorumluluklarını yerine</a:t>
              </a:r>
            </a:p>
            <a:p>
              <a:pPr algn="ctr"/>
              <a:r>
                <a:rPr lang="tr-TR" sz="1600" u="sng" dirty="0">
                  <a:solidFill>
                    <a:schemeClr val="tx1">
                      <a:lumMod val="65000"/>
                      <a:lumOff val="35000"/>
                    </a:schemeClr>
                  </a:solidFill>
                </a:rPr>
                <a:t>getirmekte zorlanır.</a:t>
              </a:r>
            </a:p>
          </p:txBody>
        </p:sp>
      </p:grpSp>
      <p:pic>
        <p:nvPicPr>
          <p:cNvPr id="2" name="Resim 1"/>
          <p:cNvPicPr>
            <a:picLocks noChangeAspect="1"/>
          </p:cNvPicPr>
          <p:nvPr/>
        </p:nvPicPr>
        <p:blipFill>
          <a:blip r:embed="rId3"/>
          <a:stretch>
            <a:fillRect/>
          </a:stretch>
        </p:blipFill>
        <p:spPr>
          <a:xfrm>
            <a:off x="5256826" y="2415897"/>
            <a:ext cx="1796273" cy="1582431"/>
          </a:xfrm>
          <a:prstGeom prst="rect">
            <a:avLst/>
          </a:prstGeom>
        </p:spPr>
      </p:pic>
      <p:grpSp>
        <p:nvGrpSpPr>
          <p:cNvPr id="2101" name="Grup 2100"/>
          <p:cNvGrpSpPr/>
          <p:nvPr/>
        </p:nvGrpSpPr>
        <p:grpSpPr>
          <a:xfrm>
            <a:off x="1162375" y="2245697"/>
            <a:ext cx="9920573" cy="1261089"/>
            <a:chOff x="1162375" y="2245697"/>
            <a:chExt cx="9920573" cy="1261089"/>
          </a:xfrm>
        </p:grpSpPr>
        <p:grpSp>
          <p:nvGrpSpPr>
            <p:cNvPr id="2099" name="Grup 2098"/>
            <p:cNvGrpSpPr/>
            <p:nvPr/>
          </p:nvGrpSpPr>
          <p:grpSpPr>
            <a:xfrm>
              <a:off x="1162375" y="2291169"/>
              <a:ext cx="2482198" cy="1215617"/>
              <a:chOff x="1162375" y="2291169"/>
              <a:chExt cx="2482198" cy="1215617"/>
            </a:xfrm>
          </p:grpSpPr>
          <p:sp>
            <p:nvSpPr>
              <p:cNvPr id="80" name="Line 64"/>
              <p:cNvSpPr>
                <a:spLocks noChangeShapeType="1"/>
              </p:cNvSpPr>
              <p:nvPr/>
            </p:nvSpPr>
            <p:spPr bwMode="auto">
              <a:xfrm>
                <a:off x="1162375" y="3506786"/>
                <a:ext cx="2482198" cy="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88" name="Resim 2087"/>
              <p:cNvPicPr>
                <a:picLocks noChangeAspect="1"/>
              </p:cNvPicPr>
              <p:nvPr/>
            </p:nvPicPr>
            <p:blipFill>
              <a:blip r:embed="rId4"/>
              <a:stretch>
                <a:fillRect/>
              </a:stretch>
            </p:blipFill>
            <p:spPr>
              <a:xfrm>
                <a:off x="1874724" y="2291169"/>
                <a:ext cx="1057500" cy="1023750"/>
              </a:xfrm>
              <a:prstGeom prst="rect">
                <a:avLst/>
              </a:prstGeom>
            </p:spPr>
          </p:pic>
        </p:grpSp>
        <p:grpSp>
          <p:nvGrpSpPr>
            <p:cNvPr id="2100" name="Grup 2099"/>
            <p:cNvGrpSpPr/>
            <p:nvPr/>
          </p:nvGrpSpPr>
          <p:grpSpPr>
            <a:xfrm>
              <a:off x="8600750" y="2245697"/>
              <a:ext cx="2482198" cy="1261089"/>
              <a:chOff x="8600750" y="2245697"/>
              <a:chExt cx="2482198" cy="1261089"/>
            </a:xfrm>
          </p:grpSpPr>
          <p:sp>
            <p:nvSpPr>
              <p:cNvPr id="84" name="Line 64"/>
              <p:cNvSpPr>
                <a:spLocks noChangeShapeType="1"/>
              </p:cNvSpPr>
              <p:nvPr/>
            </p:nvSpPr>
            <p:spPr bwMode="auto">
              <a:xfrm>
                <a:off x="8600750" y="3506786"/>
                <a:ext cx="2482198" cy="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91" name="Resim 2090"/>
              <p:cNvPicPr>
                <a:picLocks noChangeAspect="1"/>
              </p:cNvPicPr>
              <p:nvPr/>
            </p:nvPicPr>
            <p:blipFill>
              <a:blip r:embed="rId5"/>
              <a:stretch>
                <a:fillRect/>
              </a:stretch>
            </p:blipFill>
            <p:spPr>
              <a:xfrm>
                <a:off x="9377701" y="2245697"/>
                <a:ext cx="933750" cy="1068750"/>
              </a:xfrm>
              <a:prstGeom prst="rect">
                <a:avLst/>
              </a:prstGeom>
            </p:spPr>
          </p:pic>
        </p:grpSp>
      </p:grpSp>
    </p:spTree>
    <p:extLst>
      <p:ext uri="{BB962C8B-B14F-4D97-AF65-F5344CB8AC3E}">
        <p14:creationId xmlns:p14="http://schemas.microsoft.com/office/powerpoint/2010/main" val="219235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250"/>
                                        <p:tgtEl>
                                          <p:spTgt spid="7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50"/>
                                        <p:tgtEl>
                                          <p:spTgt spid="2"/>
                                        </p:tgtEl>
                                      </p:cBhvr>
                                    </p:animEffect>
                                  </p:childTnLst>
                                </p:cTn>
                              </p:par>
                            </p:childTnLst>
                          </p:cTn>
                        </p:par>
                        <p:par>
                          <p:cTn id="19" fill="hold">
                            <p:stCondLst>
                              <p:cond delay="75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50"/>
                                        <p:tgtEl>
                                          <p:spTgt spid="3"/>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250"/>
                                        <p:tgtEl>
                                          <p:spTgt spid="83"/>
                                        </p:tgtEl>
                                      </p:cBhvr>
                                    </p:animEffect>
                                  </p:childTnLst>
                                </p:cTn>
                              </p:par>
                            </p:childTnLst>
                          </p:cTn>
                        </p:par>
                        <p:par>
                          <p:cTn id="27" fill="hold">
                            <p:stCondLst>
                              <p:cond delay="1250"/>
                            </p:stCondLst>
                            <p:childTnLst>
                              <p:par>
                                <p:cTn id="28" presetID="42" presetClass="entr" presetSubtype="0" fill="hold" nodeType="afterEffect">
                                  <p:stCondLst>
                                    <p:cond delay="0"/>
                                  </p:stCondLst>
                                  <p:childTnLst>
                                    <p:set>
                                      <p:cBhvr>
                                        <p:cTn id="29" dur="1" fill="hold">
                                          <p:stCondLst>
                                            <p:cond delay="0"/>
                                          </p:stCondLst>
                                        </p:cTn>
                                        <p:tgtEl>
                                          <p:spTgt spid="2101"/>
                                        </p:tgtEl>
                                        <p:attrNameLst>
                                          <p:attrName>style.visibility</p:attrName>
                                        </p:attrNameLst>
                                      </p:cBhvr>
                                      <p:to>
                                        <p:strVal val="visible"/>
                                      </p:to>
                                    </p:set>
                                    <p:animEffect transition="in" filter="fade">
                                      <p:cBhvr>
                                        <p:cTn id="30" dur="750"/>
                                        <p:tgtEl>
                                          <p:spTgt spid="2101"/>
                                        </p:tgtEl>
                                      </p:cBhvr>
                                    </p:animEffect>
                                    <p:anim calcmode="lin" valueType="num">
                                      <p:cBhvr>
                                        <p:cTn id="31" dur="750" fill="hold"/>
                                        <p:tgtEl>
                                          <p:spTgt spid="2101"/>
                                        </p:tgtEl>
                                        <p:attrNameLst>
                                          <p:attrName>ppt_x</p:attrName>
                                        </p:attrNameLst>
                                      </p:cBhvr>
                                      <p:tavLst>
                                        <p:tav tm="0">
                                          <p:val>
                                            <p:strVal val="#ppt_x"/>
                                          </p:val>
                                        </p:tav>
                                        <p:tav tm="100000">
                                          <p:val>
                                            <p:strVal val="#ppt_x"/>
                                          </p:val>
                                        </p:tav>
                                      </p:tavLst>
                                    </p:anim>
                                    <p:anim calcmode="lin" valueType="num">
                                      <p:cBhvr>
                                        <p:cTn id="32" dur="750" fill="hold"/>
                                        <p:tgtEl>
                                          <p:spTgt spid="2101"/>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2098"/>
                                        </p:tgtEl>
                                        <p:attrNameLst>
                                          <p:attrName>style.visibility</p:attrName>
                                        </p:attrNameLst>
                                      </p:cBhvr>
                                      <p:to>
                                        <p:strVal val="visible"/>
                                      </p:to>
                                    </p:set>
                                    <p:animEffect transition="in" filter="fade">
                                      <p:cBhvr>
                                        <p:cTn id="36" dur="250"/>
                                        <p:tgtEl>
                                          <p:spTgt spid="2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5" grpId="0" animBg="1"/>
      <p:bldP spid="3" grpId="0"/>
      <p:bldP spid="8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2110" name="Grup 2109"/>
          <p:cNvGrpSpPr/>
          <p:nvPr/>
        </p:nvGrpSpPr>
        <p:grpSpPr>
          <a:xfrm>
            <a:off x="652463" y="555625"/>
            <a:ext cx="204788" cy="4140000"/>
            <a:chOff x="852487" y="555625"/>
            <a:chExt cx="204788" cy="4140000"/>
          </a:xfrm>
        </p:grpSpPr>
        <p:sp>
          <p:nvSpPr>
            <p:cNvPr id="2100" name="Line 75"/>
            <p:cNvSpPr>
              <a:spLocks noChangeShapeType="1"/>
            </p:cNvSpPr>
            <p:nvPr/>
          </p:nvSpPr>
          <p:spPr bwMode="auto">
            <a:xfrm>
              <a:off x="954882" y="555625"/>
              <a:ext cx="0" cy="414000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01" name="Oval 76"/>
            <p:cNvSpPr>
              <a:spLocks noChangeArrowheads="1"/>
            </p:cNvSpPr>
            <p:nvPr/>
          </p:nvSpPr>
          <p:spPr bwMode="auto">
            <a:xfrm>
              <a:off x="852487" y="890535"/>
              <a:ext cx="204788" cy="195263"/>
            </a:xfrm>
            <a:prstGeom prst="ellipse">
              <a:avLst/>
            </a:prstGeom>
            <a:solidFill>
              <a:srgbClr val="FFFFFF"/>
            </a:solidFill>
            <a:ln w="61913"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908051" y="568325"/>
            <a:ext cx="5306261" cy="830997"/>
          </a:xfrm>
          <a:prstGeom prst="rect">
            <a:avLst/>
          </a:prstGeom>
          <a:noFill/>
        </p:spPr>
        <p:txBody>
          <a:bodyPr wrap="none" rtlCol="0">
            <a:spAutoFit/>
          </a:bodyPr>
          <a:lstStyle/>
          <a:p>
            <a:r>
              <a:rPr lang="tr-TR" sz="4800" b="1" dirty="0">
                <a:solidFill>
                  <a:srgbClr val="231F20"/>
                </a:solidFill>
              </a:rPr>
              <a:t>Kimler Risk Altında?</a:t>
            </a:r>
            <a:endParaRPr lang="tr-TR" sz="4800" b="1" dirty="0">
              <a:solidFill>
                <a:srgbClr val="EE742F"/>
              </a:solidFill>
            </a:endParaRP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5" name="Oval 5"/>
          <p:cNvSpPr>
            <a:spLocks noChangeArrowheads="1"/>
          </p:cNvSpPr>
          <p:nvPr/>
        </p:nvSpPr>
        <p:spPr bwMode="auto">
          <a:xfrm>
            <a:off x="7272338" y="890588"/>
            <a:ext cx="4021138" cy="4021137"/>
          </a:xfrm>
          <a:prstGeom prst="ellipse">
            <a:avLst/>
          </a:prstGeom>
          <a:noFill/>
          <a:ln w="241300" cap="flat">
            <a:solidFill>
              <a:srgbClr val="DADAD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6"/>
          <p:cNvSpPr>
            <a:spLocks noChangeArrowheads="1"/>
          </p:cNvSpPr>
          <p:nvPr/>
        </p:nvSpPr>
        <p:spPr bwMode="auto">
          <a:xfrm>
            <a:off x="7685088" y="1303338"/>
            <a:ext cx="3194050" cy="3195637"/>
          </a:xfrm>
          <a:prstGeom prst="ellipse">
            <a:avLst/>
          </a:prstGeom>
          <a:blipFill dpi="0" rotWithShape="1">
            <a:blip r:embed="rId3"/>
            <a:srcRect/>
            <a:stretch>
              <a:fillRect l="-28000" t="-7000" r="-69000" b="-1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83" name="Metin kutusu 82"/>
          <p:cNvSpPr txBox="1"/>
          <p:nvPr/>
        </p:nvSpPr>
        <p:spPr>
          <a:xfrm>
            <a:off x="942333" y="1920550"/>
            <a:ext cx="5208862" cy="400110"/>
          </a:xfrm>
          <a:prstGeom prst="rect">
            <a:avLst/>
          </a:prstGeom>
          <a:noFill/>
        </p:spPr>
        <p:txBody>
          <a:bodyPr wrap="none" rtlCol="0">
            <a:spAutoFit/>
          </a:bodyPr>
          <a:lstStyle/>
          <a:p>
            <a:r>
              <a:rPr lang="tr-TR" sz="2000" u="sng" dirty="0">
                <a:solidFill>
                  <a:schemeClr val="tx1">
                    <a:lumMod val="65000"/>
                    <a:lumOff val="35000"/>
                  </a:schemeClr>
                </a:solidFill>
              </a:rPr>
              <a:t>Olumsuz ve bağımlı arkadaş </a:t>
            </a:r>
            <a:r>
              <a:rPr lang="tr-TR" sz="2000" dirty="0">
                <a:solidFill>
                  <a:schemeClr val="tx1">
                    <a:lumMod val="65000"/>
                    <a:lumOff val="35000"/>
                  </a:schemeClr>
                </a:solidFill>
              </a:rPr>
              <a:t>çevresi bulunanlar,</a:t>
            </a:r>
          </a:p>
        </p:txBody>
      </p:sp>
      <p:sp>
        <p:nvSpPr>
          <p:cNvPr id="84" name="Line 5"/>
          <p:cNvSpPr>
            <a:spLocks noChangeShapeType="1"/>
          </p:cNvSpPr>
          <p:nvPr/>
        </p:nvSpPr>
        <p:spPr bwMode="auto">
          <a:xfrm>
            <a:off x="756520" y="2128298"/>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9" name="Metin kutusu 88"/>
          <p:cNvSpPr txBox="1"/>
          <p:nvPr/>
        </p:nvSpPr>
        <p:spPr>
          <a:xfrm>
            <a:off x="942333" y="2438862"/>
            <a:ext cx="4959499" cy="707886"/>
          </a:xfrm>
          <a:prstGeom prst="rect">
            <a:avLst/>
          </a:prstGeom>
          <a:noFill/>
        </p:spPr>
        <p:txBody>
          <a:bodyPr wrap="none" rtlCol="0">
            <a:spAutoFit/>
          </a:bodyPr>
          <a:lstStyle/>
          <a:p>
            <a:r>
              <a:rPr lang="tr-TR" sz="2000" u="sng" dirty="0">
                <a:solidFill>
                  <a:schemeClr val="tx1">
                    <a:lumMod val="65000"/>
                    <a:lumOff val="35000"/>
                  </a:schemeClr>
                </a:solidFill>
              </a:rPr>
              <a:t>Ders başarısı</a:t>
            </a:r>
            <a:r>
              <a:rPr lang="tr-TR" sz="2000" dirty="0">
                <a:solidFill>
                  <a:schemeClr val="tx1">
                    <a:lumMod val="65000"/>
                    <a:lumOff val="35000"/>
                  </a:schemeClr>
                </a:solidFill>
              </a:rPr>
              <a:t> sürekli </a:t>
            </a:r>
            <a:r>
              <a:rPr lang="tr-TR" sz="2000" u="sng" dirty="0">
                <a:solidFill>
                  <a:schemeClr val="tx1">
                    <a:lumMod val="65000"/>
                    <a:lumOff val="35000"/>
                  </a:schemeClr>
                </a:solidFill>
              </a:rPr>
              <a:t>düşük</a:t>
            </a:r>
            <a:r>
              <a:rPr lang="tr-TR" sz="2000" dirty="0">
                <a:solidFill>
                  <a:schemeClr val="tx1">
                    <a:lumMod val="65000"/>
                    <a:lumOff val="35000"/>
                  </a:schemeClr>
                </a:solidFill>
              </a:rPr>
              <a:t> olan ya da okul dışı</a:t>
            </a:r>
          </a:p>
          <a:p>
            <a:r>
              <a:rPr lang="tr-TR" sz="2000" dirty="0">
                <a:solidFill>
                  <a:schemeClr val="tx1">
                    <a:lumMod val="65000"/>
                    <a:lumOff val="35000"/>
                  </a:schemeClr>
                </a:solidFill>
              </a:rPr>
              <a:t>faaliyetlere karşı isteksiz olanlar,</a:t>
            </a:r>
          </a:p>
        </p:txBody>
      </p:sp>
      <p:sp>
        <p:nvSpPr>
          <p:cNvPr id="90" name="Line 5"/>
          <p:cNvSpPr>
            <a:spLocks noChangeShapeType="1"/>
          </p:cNvSpPr>
          <p:nvPr/>
        </p:nvSpPr>
        <p:spPr bwMode="auto">
          <a:xfrm>
            <a:off x="756520" y="2646610"/>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1" name="Metin kutusu 90"/>
          <p:cNvSpPr txBox="1"/>
          <p:nvPr/>
        </p:nvSpPr>
        <p:spPr>
          <a:xfrm>
            <a:off x="949786" y="3266025"/>
            <a:ext cx="5534336" cy="707886"/>
          </a:xfrm>
          <a:prstGeom prst="rect">
            <a:avLst/>
          </a:prstGeom>
          <a:noFill/>
        </p:spPr>
        <p:txBody>
          <a:bodyPr wrap="none" rtlCol="0">
            <a:spAutoFit/>
          </a:bodyPr>
          <a:lstStyle/>
          <a:p>
            <a:r>
              <a:rPr lang="tr-TR" sz="2000" dirty="0">
                <a:solidFill>
                  <a:schemeClr val="tx1">
                    <a:lumMod val="65000"/>
                    <a:lumOff val="35000"/>
                  </a:schemeClr>
                </a:solidFill>
              </a:rPr>
              <a:t>Arkadaş edinme, iletişim kurma ve </a:t>
            </a:r>
            <a:r>
              <a:rPr lang="tr-TR" sz="2000" u="sng" dirty="0">
                <a:solidFill>
                  <a:schemeClr val="tx1">
                    <a:lumMod val="65000"/>
                    <a:lumOff val="35000"/>
                  </a:schemeClr>
                </a:solidFill>
              </a:rPr>
              <a:t>iletişim</a:t>
            </a:r>
            <a:r>
              <a:rPr lang="tr-TR" sz="2000" dirty="0">
                <a:solidFill>
                  <a:schemeClr val="tx1">
                    <a:lumMod val="65000"/>
                    <a:lumOff val="35000"/>
                  </a:schemeClr>
                </a:solidFill>
              </a:rPr>
              <a:t>i devam</a:t>
            </a:r>
          </a:p>
          <a:p>
            <a:r>
              <a:rPr lang="tr-TR" sz="2000" dirty="0">
                <a:solidFill>
                  <a:schemeClr val="tx1">
                    <a:lumMod val="65000"/>
                    <a:lumOff val="35000"/>
                  </a:schemeClr>
                </a:solidFill>
              </a:rPr>
              <a:t>ettirme </a:t>
            </a:r>
            <a:r>
              <a:rPr lang="tr-TR" sz="2000" u="sng" dirty="0">
                <a:solidFill>
                  <a:schemeClr val="tx1">
                    <a:lumMod val="65000"/>
                    <a:lumOff val="35000"/>
                  </a:schemeClr>
                </a:solidFill>
              </a:rPr>
              <a:t>becerileri az olanlar.</a:t>
            </a:r>
          </a:p>
        </p:txBody>
      </p:sp>
      <p:sp>
        <p:nvSpPr>
          <p:cNvPr id="92" name="Line 5"/>
          <p:cNvSpPr>
            <a:spLocks noChangeShapeType="1"/>
          </p:cNvSpPr>
          <p:nvPr/>
        </p:nvSpPr>
        <p:spPr bwMode="auto">
          <a:xfrm>
            <a:off x="763973" y="3473773"/>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Metin kutusu 92"/>
          <p:cNvSpPr txBox="1"/>
          <p:nvPr/>
        </p:nvSpPr>
        <p:spPr>
          <a:xfrm>
            <a:off x="949786" y="1406089"/>
            <a:ext cx="6006644" cy="400110"/>
          </a:xfrm>
          <a:prstGeom prst="rect">
            <a:avLst/>
          </a:prstGeom>
          <a:noFill/>
        </p:spPr>
        <p:txBody>
          <a:bodyPr wrap="none" rtlCol="0">
            <a:spAutoFit/>
          </a:bodyPr>
          <a:lstStyle/>
          <a:p>
            <a:r>
              <a:rPr lang="tr-TR" sz="2000" dirty="0">
                <a:solidFill>
                  <a:schemeClr val="tx1">
                    <a:lumMod val="65000"/>
                    <a:lumOff val="35000"/>
                  </a:schemeClr>
                </a:solidFill>
              </a:rPr>
              <a:t>Spordan uzak duran ve </a:t>
            </a:r>
            <a:r>
              <a:rPr lang="tr-TR" sz="2000" u="sng" dirty="0">
                <a:solidFill>
                  <a:schemeClr val="tx1">
                    <a:lumMod val="65000"/>
                    <a:lumOff val="35000"/>
                  </a:schemeClr>
                </a:solidFill>
              </a:rPr>
              <a:t>hareketsiz yaşamı </a:t>
            </a:r>
            <a:r>
              <a:rPr lang="tr-TR" sz="2000" dirty="0">
                <a:solidFill>
                  <a:schemeClr val="tx1">
                    <a:lumMod val="65000"/>
                    <a:lumOff val="35000"/>
                  </a:schemeClr>
                </a:solidFill>
              </a:rPr>
              <a:t>tercih edenler,</a:t>
            </a:r>
          </a:p>
        </p:txBody>
      </p:sp>
      <p:sp>
        <p:nvSpPr>
          <p:cNvPr id="94" name="Line 5"/>
          <p:cNvSpPr>
            <a:spLocks noChangeShapeType="1"/>
          </p:cNvSpPr>
          <p:nvPr/>
        </p:nvSpPr>
        <p:spPr bwMode="auto">
          <a:xfrm>
            <a:off x="763973" y="1613837"/>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7042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42" presetClass="entr" presetSubtype="0" fill="hold" nodeType="afterEffect">
                                  <p:stCondLst>
                                    <p:cond delay="0"/>
                                  </p:stCondLst>
                                  <p:childTnLst>
                                    <p:set>
                                      <p:cBhvr>
                                        <p:cTn id="10" dur="1" fill="hold">
                                          <p:stCondLst>
                                            <p:cond delay="0"/>
                                          </p:stCondLst>
                                        </p:cTn>
                                        <p:tgtEl>
                                          <p:spTgt spid="2110"/>
                                        </p:tgtEl>
                                        <p:attrNameLst>
                                          <p:attrName>style.visibility</p:attrName>
                                        </p:attrNameLst>
                                      </p:cBhvr>
                                      <p:to>
                                        <p:strVal val="visible"/>
                                      </p:to>
                                    </p:set>
                                    <p:animEffect transition="in" filter="fade">
                                      <p:cBhvr>
                                        <p:cTn id="11" dur="500"/>
                                        <p:tgtEl>
                                          <p:spTgt spid="2110"/>
                                        </p:tgtEl>
                                      </p:cBhvr>
                                    </p:animEffect>
                                    <p:anim calcmode="lin" valueType="num">
                                      <p:cBhvr>
                                        <p:cTn id="12" dur="500" fill="hold"/>
                                        <p:tgtEl>
                                          <p:spTgt spid="2110"/>
                                        </p:tgtEl>
                                        <p:attrNameLst>
                                          <p:attrName>ppt_x</p:attrName>
                                        </p:attrNameLst>
                                      </p:cBhvr>
                                      <p:tavLst>
                                        <p:tav tm="0">
                                          <p:val>
                                            <p:strVal val="#ppt_x"/>
                                          </p:val>
                                        </p:tav>
                                        <p:tav tm="100000">
                                          <p:val>
                                            <p:strVal val="#ppt_x"/>
                                          </p:val>
                                        </p:tav>
                                      </p:tavLst>
                                    </p:anim>
                                    <p:anim calcmode="lin" valueType="num">
                                      <p:cBhvr>
                                        <p:cTn id="13" dur="500" fill="hold"/>
                                        <p:tgtEl>
                                          <p:spTgt spid="2110"/>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10" presetClass="entr" presetSubtype="0" fill="hold" grpId="0" nodeType="afterEffect">
                                  <p:stCondLst>
                                    <p:cond delay="0"/>
                                  </p:stCondLst>
                                  <p:childTnLst>
                                    <p:set>
                                      <p:cBhvr>
                                        <p:cTn id="16" dur="1" fill="hold">
                                          <p:stCondLst>
                                            <p:cond delay="0"/>
                                          </p:stCondLst>
                                        </p:cTn>
                                        <p:tgtEl>
                                          <p:spTgt spid="2103"/>
                                        </p:tgtEl>
                                        <p:attrNameLst>
                                          <p:attrName>style.visibility</p:attrName>
                                        </p:attrNameLst>
                                      </p:cBhvr>
                                      <p:to>
                                        <p:strVal val="visible"/>
                                      </p:to>
                                    </p:set>
                                    <p:animEffect transition="in" filter="fade">
                                      <p:cBhvr>
                                        <p:cTn id="17" dur="250"/>
                                        <p:tgtEl>
                                          <p:spTgt spid="210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250"/>
                                        <p:tgtEl>
                                          <p:spTgt spid="85"/>
                                        </p:tgtEl>
                                      </p:cBhvr>
                                    </p:animEffect>
                                  </p:childTnLst>
                                </p:cTn>
                              </p:par>
                            </p:childTnLst>
                          </p:cTn>
                        </p:par>
                        <p:par>
                          <p:cTn id="22" fill="hold">
                            <p:stCondLst>
                              <p:cond delay="1250"/>
                            </p:stCondLst>
                            <p:childTnLst>
                              <p:par>
                                <p:cTn id="23" presetID="10" presetClass="entr" presetSubtype="0" fill="hold" grpId="0" nodeType="after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250"/>
                                        <p:tgtEl>
                                          <p:spTgt spid="8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250"/>
                                        <p:tgtEl>
                                          <p:spTgt spid="94"/>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fade">
                                      <p:cBhvr>
                                        <p:cTn id="32" dur="250"/>
                                        <p:tgtEl>
                                          <p:spTgt spid="9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250"/>
                                        <p:tgtEl>
                                          <p:spTgt spid="84"/>
                                        </p:tgtEl>
                                      </p:cBhvr>
                                    </p:animEffect>
                                  </p:childTnLst>
                                </p:cTn>
                              </p:par>
                            </p:childTnLst>
                          </p:cTn>
                        </p:par>
                        <p:par>
                          <p:cTn id="36" fill="hold">
                            <p:stCondLst>
                              <p:cond delay="1750"/>
                            </p:stCondLst>
                            <p:childTnLst>
                              <p:par>
                                <p:cTn id="37" presetID="10" presetClass="entr" presetSubtype="0" fill="hold" grpId="0"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250"/>
                                        <p:tgtEl>
                                          <p:spTgt spid="8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250"/>
                                        <p:tgtEl>
                                          <p:spTgt spid="90"/>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fade">
                                      <p:cBhvr>
                                        <p:cTn id="46" dur="250"/>
                                        <p:tgtEl>
                                          <p:spTgt spid="8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2"/>
                                        </p:tgtEl>
                                        <p:attrNameLst>
                                          <p:attrName>style.visibility</p:attrName>
                                        </p:attrNameLst>
                                      </p:cBhvr>
                                      <p:to>
                                        <p:strVal val="visible"/>
                                      </p:to>
                                    </p:set>
                                    <p:animEffect transition="in" filter="fade">
                                      <p:cBhvr>
                                        <p:cTn id="49" dur="250"/>
                                        <p:tgtEl>
                                          <p:spTgt spid="92"/>
                                        </p:tgtEl>
                                      </p:cBhvr>
                                    </p:animEffect>
                                  </p:childTnLst>
                                </p:cTn>
                              </p:par>
                            </p:childTnLst>
                          </p:cTn>
                        </p:par>
                        <p:par>
                          <p:cTn id="50" fill="hold">
                            <p:stCondLst>
                              <p:cond delay="2250"/>
                            </p:stCondLst>
                            <p:childTnLst>
                              <p:par>
                                <p:cTn id="51" presetID="10" presetClass="entr" presetSubtype="0" fill="hold" grpId="0"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fade">
                                      <p:cBhvr>
                                        <p:cTn id="53" dur="2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85" grpId="0" animBg="1"/>
      <p:bldP spid="86" grpId="0" animBg="1"/>
      <p:bldP spid="83" grpId="0"/>
      <p:bldP spid="84" grpId="0" animBg="1"/>
      <p:bldP spid="89" grpId="0"/>
      <p:bldP spid="90" grpId="0" animBg="1"/>
      <p:bldP spid="91" grpId="0"/>
      <p:bldP spid="92" grpId="0" animBg="1"/>
      <p:bldP spid="93" grpId="0"/>
      <p:bldP spid="9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2110" name="Grup 2109"/>
          <p:cNvGrpSpPr/>
          <p:nvPr/>
        </p:nvGrpSpPr>
        <p:grpSpPr>
          <a:xfrm>
            <a:off x="652463" y="555625"/>
            <a:ext cx="204788" cy="4140000"/>
            <a:chOff x="852487" y="555625"/>
            <a:chExt cx="204788" cy="4140000"/>
          </a:xfrm>
        </p:grpSpPr>
        <p:sp>
          <p:nvSpPr>
            <p:cNvPr id="2100" name="Line 75"/>
            <p:cNvSpPr>
              <a:spLocks noChangeShapeType="1"/>
            </p:cNvSpPr>
            <p:nvPr/>
          </p:nvSpPr>
          <p:spPr bwMode="auto">
            <a:xfrm>
              <a:off x="954882" y="555625"/>
              <a:ext cx="0" cy="4140000"/>
            </a:xfrm>
            <a:prstGeom prst="line">
              <a:avLst/>
            </a:prstGeom>
            <a:noFill/>
            <a:ln w="14288"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01" name="Oval 76"/>
            <p:cNvSpPr>
              <a:spLocks noChangeArrowheads="1"/>
            </p:cNvSpPr>
            <p:nvPr/>
          </p:nvSpPr>
          <p:spPr bwMode="auto">
            <a:xfrm>
              <a:off x="852487" y="890535"/>
              <a:ext cx="204788" cy="195263"/>
            </a:xfrm>
            <a:prstGeom prst="ellipse">
              <a:avLst/>
            </a:prstGeom>
            <a:solidFill>
              <a:srgbClr val="FFFFFF"/>
            </a:solidFill>
            <a:ln w="61913"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908051" y="568325"/>
            <a:ext cx="5306261" cy="830997"/>
          </a:xfrm>
          <a:prstGeom prst="rect">
            <a:avLst/>
          </a:prstGeom>
          <a:noFill/>
        </p:spPr>
        <p:txBody>
          <a:bodyPr wrap="none" rtlCol="0">
            <a:spAutoFit/>
          </a:bodyPr>
          <a:lstStyle/>
          <a:p>
            <a:r>
              <a:rPr lang="tr-TR" sz="4800" b="1" dirty="0">
                <a:solidFill>
                  <a:srgbClr val="231F20"/>
                </a:solidFill>
              </a:rPr>
              <a:t>Kimler Risk Altında?</a:t>
            </a:r>
            <a:endParaRPr lang="tr-TR" sz="4800" b="1" dirty="0">
              <a:solidFill>
                <a:srgbClr val="EE742F"/>
              </a:solidFill>
            </a:endParaRP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5" name="Oval 5"/>
          <p:cNvSpPr>
            <a:spLocks noChangeArrowheads="1"/>
          </p:cNvSpPr>
          <p:nvPr/>
        </p:nvSpPr>
        <p:spPr bwMode="auto">
          <a:xfrm>
            <a:off x="7272338" y="890588"/>
            <a:ext cx="4021138" cy="4021137"/>
          </a:xfrm>
          <a:prstGeom prst="ellipse">
            <a:avLst/>
          </a:prstGeom>
          <a:noFill/>
          <a:ln w="241300" cap="flat">
            <a:solidFill>
              <a:srgbClr val="DADADA"/>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6"/>
          <p:cNvSpPr>
            <a:spLocks noChangeArrowheads="1"/>
          </p:cNvSpPr>
          <p:nvPr/>
        </p:nvSpPr>
        <p:spPr bwMode="auto">
          <a:xfrm>
            <a:off x="7685088" y="1303338"/>
            <a:ext cx="3194050" cy="3195637"/>
          </a:xfrm>
          <a:prstGeom prst="ellipse">
            <a:avLst/>
          </a:prstGeom>
          <a:blipFill dpi="0" rotWithShape="1">
            <a:blip r:embed="rId3"/>
            <a:srcRect/>
            <a:stretch>
              <a:fillRect l="-28000" t="-7000" r="-69000" b="-1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83" name="Metin kutusu 82"/>
          <p:cNvSpPr txBox="1"/>
          <p:nvPr/>
        </p:nvSpPr>
        <p:spPr>
          <a:xfrm>
            <a:off x="942333" y="1920550"/>
            <a:ext cx="4519763" cy="707886"/>
          </a:xfrm>
          <a:prstGeom prst="rect">
            <a:avLst/>
          </a:prstGeom>
          <a:noFill/>
        </p:spPr>
        <p:txBody>
          <a:bodyPr wrap="none" rtlCol="0">
            <a:spAutoFit/>
          </a:bodyPr>
          <a:lstStyle/>
          <a:p>
            <a:r>
              <a:rPr lang="tr-TR" sz="2000" dirty="0">
                <a:solidFill>
                  <a:schemeClr val="tx1">
                    <a:lumMod val="65000"/>
                    <a:lumOff val="35000"/>
                  </a:schemeClr>
                </a:solidFill>
              </a:rPr>
              <a:t>Sosyal ilişkilerinde </a:t>
            </a:r>
            <a:r>
              <a:rPr lang="tr-TR" sz="2000" u="sng" dirty="0">
                <a:solidFill>
                  <a:schemeClr val="tx1">
                    <a:lumMod val="65000"/>
                    <a:lumOff val="35000"/>
                  </a:schemeClr>
                </a:solidFill>
              </a:rPr>
              <a:t>kendini ifade etmekte</a:t>
            </a:r>
          </a:p>
          <a:p>
            <a:r>
              <a:rPr lang="tr-TR" sz="2000" u="sng" dirty="0">
                <a:solidFill>
                  <a:schemeClr val="tx1">
                    <a:lumMod val="65000"/>
                    <a:lumOff val="35000"/>
                  </a:schemeClr>
                </a:solidFill>
              </a:rPr>
              <a:t>güçlük yaşayanlar</a:t>
            </a:r>
            <a:r>
              <a:rPr lang="tr-TR" sz="2000" dirty="0">
                <a:solidFill>
                  <a:schemeClr val="tx1">
                    <a:lumMod val="65000"/>
                    <a:lumOff val="35000"/>
                  </a:schemeClr>
                </a:solidFill>
              </a:rPr>
              <a:t>,</a:t>
            </a:r>
          </a:p>
        </p:txBody>
      </p:sp>
      <p:sp>
        <p:nvSpPr>
          <p:cNvPr id="84" name="Line 5"/>
          <p:cNvSpPr>
            <a:spLocks noChangeShapeType="1"/>
          </p:cNvSpPr>
          <p:nvPr/>
        </p:nvSpPr>
        <p:spPr bwMode="auto">
          <a:xfrm>
            <a:off x="756520" y="2128298"/>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9" name="Metin kutusu 88"/>
          <p:cNvSpPr txBox="1"/>
          <p:nvPr/>
        </p:nvSpPr>
        <p:spPr>
          <a:xfrm>
            <a:off x="942333" y="2747194"/>
            <a:ext cx="4576125" cy="707886"/>
          </a:xfrm>
          <a:prstGeom prst="rect">
            <a:avLst/>
          </a:prstGeom>
          <a:noFill/>
        </p:spPr>
        <p:txBody>
          <a:bodyPr wrap="none" rtlCol="0">
            <a:spAutoFit/>
          </a:bodyPr>
          <a:lstStyle/>
          <a:p>
            <a:r>
              <a:rPr lang="tr-TR" sz="2000" u="sng" dirty="0">
                <a:solidFill>
                  <a:schemeClr val="tx1">
                    <a:lumMod val="65000"/>
                    <a:lumOff val="35000"/>
                  </a:schemeClr>
                </a:solidFill>
              </a:rPr>
              <a:t>Aile içi çatışmalar yaşayan</a:t>
            </a:r>
            <a:r>
              <a:rPr lang="tr-TR" sz="2000" dirty="0">
                <a:solidFill>
                  <a:schemeClr val="tx1">
                    <a:lumMod val="65000"/>
                    <a:lumOff val="35000"/>
                  </a:schemeClr>
                </a:solidFill>
              </a:rPr>
              <a:t>, sağlıklı iletişimi</a:t>
            </a:r>
          </a:p>
          <a:p>
            <a:r>
              <a:rPr lang="tr-TR" sz="2000" dirty="0">
                <a:solidFill>
                  <a:schemeClr val="tx1">
                    <a:lumMod val="65000"/>
                    <a:lumOff val="35000"/>
                  </a:schemeClr>
                </a:solidFill>
              </a:rPr>
              <a:t>olmayan aile üyeleri,</a:t>
            </a:r>
          </a:p>
        </p:txBody>
      </p:sp>
      <p:sp>
        <p:nvSpPr>
          <p:cNvPr id="90" name="Line 5"/>
          <p:cNvSpPr>
            <a:spLocks noChangeShapeType="1"/>
          </p:cNvSpPr>
          <p:nvPr/>
        </p:nvSpPr>
        <p:spPr bwMode="auto">
          <a:xfrm>
            <a:off x="756520" y="2935369"/>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1" name="Metin kutusu 90"/>
          <p:cNvSpPr txBox="1"/>
          <p:nvPr/>
        </p:nvSpPr>
        <p:spPr>
          <a:xfrm>
            <a:off x="949786" y="3574357"/>
            <a:ext cx="5534336" cy="707886"/>
          </a:xfrm>
          <a:prstGeom prst="rect">
            <a:avLst/>
          </a:prstGeom>
          <a:noFill/>
        </p:spPr>
        <p:txBody>
          <a:bodyPr wrap="none" rtlCol="0">
            <a:spAutoFit/>
          </a:bodyPr>
          <a:lstStyle/>
          <a:p>
            <a:r>
              <a:rPr lang="tr-TR" sz="2000" dirty="0">
                <a:solidFill>
                  <a:schemeClr val="tx1">
                    <a:lumMod val="65000"/>
                    <a:lumOff val="35000"/>
                  </a:schemeClr>
                </a:solidFill>
              </a:rPr>
              <a:t>Hayatlarında </a:t>
            </a:r>
            <a:r>
              <a:rPr lang="tr-TR" sz="2000" u="sng" dirty="0">
                <a:solidFill>
                  <a:schemeClr val="tx1">
                    <a:lumMod val="65000"/>
                    <a:lumOff val="35000"/>
                  </a:schemeClr>
                </a:solidFill>
              </a:rPr>
              <a:t>kaliteli</a:t>
            </a:r>
            <a:r>
              <a:rPr lang="tr-TR" sz="2000" dirty="0">
                <a:solidFill>
                  <a:schemeClr val="tx1">
                    <a:lumMod val="65000"/>
                    <a:lumOff val="35000"/>
                  </a:schemeClr>
                </a:solidFill>
              </a:rPr>
              <a:t> vakit geçirebileceği </a:t>
            </a:r>
            <a:r>
              <a:rPr lang="tr-TR" sz="2000" u="sng" dirty="0">
                <a:solidFill>
                  <a:schemeClr val="tx1">
                    <a:lumMod val="65000"/>
                    <a:lumOff val="35000"/>
                  </a:schemeClr>
                </a:solidFill>
              </a:rPr>
              <a:t>aktiviteler</a:t>
            </a:r>
          </a:p>
          <a:p>
            <a:r>
              <a:rPr lang="tr-TR" sz="2000" u="sng" dirty="0">
                <a:solidFill>
                  <a:schemeClr val="tx1">
                    <a:lumMod val="65000"/>
                    <a:lumOff val="35000"/>
                  </a:schemeClr>
                </a:solidFill>
              </a:rPr>
              <a:t>bulunmayanlar.</a:t>
            </a:r>
          </a:p>
        </p:txBody>
      </p:sp>
      <p:sp>
        <p:nvSpPr>
          <p:cNvPr id="92" name="Line 5"/>
          <p:cNvSpPr>
            <a:spLocks noChangeShapeType="1"/>
          </p:cNvSpPr>
          <p:nvPr/>
        </p:nvSpPr>
        <p:spPr bwMode="auto">
          <a:xfrm>
            <a:off x="763973" y="3762530"/>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3" name="Metin kutusu 92"/>
          <p:cNvSpPr txBox="1"/>
          <p:nvPr/>
        </p:nvSpPr>
        <p:spPr>
          <a:xfrm>
            <a:off x="949786" y="1406089"/>
            <a:ext cx="6006644" cy="400110"/>
          </a:xfrm>
          <a:prstGeom prst="rect">
            <a:avLst/>
          </a:prstGeom>
          <a:noFill/>
        </p:spPr>
        <p:txBody>
          <a:bodyPr wrap="none" rtlCol="0">
            <a:spAutoFit/>
          </a:bodyPr>
          <a:lstStyle/>
          <a:p>
            <a:r>
              <a:rPr lang="tr-TR" sz="2000" dirty="0">
                <a:solidFill>
                  <a:schemeClr val="tx1">
                    <a:lumMod val="65000"/>
                    <a:lumOff val="35000"/>
                  </a:schemeClr>
                </a:solidFill>
              </a:rPr>
              <a:t>Aileleri teknolojiyi olumsuz ve bilinçsiz kullanan bireyler,</a:t>
            </a:r>
          </a:p>
        </p:txBody>
      </p:sp>
      <p:sp>
        <p:nvSpPr>
          <p:cNvPr id="94" name="Line 5"/>
          <p:cNvSpPr>
            <a:spLocks noChangeShapeType="1"/>
          </p:cNvSpPr>
          <p:nvPr/>
        </p:nvSpPr>
        <p:spPr bwMode="auto">
          <a:xfrm>
            <a:off x="763973" y="1613837"/>
            <a:ext cx="179387" cy="0"/>
          </a:xfrm>
          <a:prstGeom prst="line">
            <a:avLst/>
          </a:prstGeom>
          <a:noFill/>
          <a:ln w="15875" cap="flat">
            <a:solidFill>
              <a:srgbClr val="DADADA"/>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69597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42" presetClass="entr" presetSubtype="0" fill="hold" nodeType="afterEffect">
                                  <p:stCondLst>
                                    <p:cond delay="0"/>
                                  </p:stCondLst>
                                  <p:childTnLst>
                                    <p:set>
                                      <p:cBhvr>
                                        <p:cTn id="10" dur="1" fill="hold">
                                          <p:stCondLst>
                                            <p:cond delay="0"/>
                                          </p:stCondLst>
                                        </p:cTn>
                                        <p:tgtEl>
                                          <p:spTgt spid="2110"/>
                                        </p:tgtEl>
                                        <p:attrNameLst>
                                          <p:attrName>style.visibility</p:attrName>
                                        </p:attrNameLst>
                                      </p:cBhvr>
                                      <p:to>
                                        <p:strVal val="visible"/>
                                      </p:to>
                                    </p:set>
                                    <p:animEffect transition="in" filter="fade">
                                      <p:cBhvr>
                                        <p:cTn id="11" dur="500"/>
                                        <p:tgtEl>
                                          <p:spTgt spid="2110"/>
                                        </p:tgtEl>
                                      </p:cBhvr>
                                    </p:animEffect>
                                    <p:anim calcmode="lin" valueType="num">
                                      <p:cBhvr>
                                        <p:cTn id="12" dur="500" fill="hold"/>
                                        <p:tgtEl>
                                          <p:spTgt spid="2110"/>
                                        </p:tgtEl>
                                        <p:attrNameLst>
                                          <p:attrName>ppt_x</p:attrName>
                                        </p:attrNameLst>
                                      </p:cBhvr>
                                      <p:tavLst>
                                        <p:tav tm="0">
                                          <p:val>
                                            <p:strVal val="#ppt_x"/>
                                          </p:val>
                                        </p:tav>
                                        <p:tav tm="100000">
                                          <p:val>
                                            <p:strVal val="#ppt_x"/>
                                          </p:val>
                                        </p:tav>
                                      </p:tavLst>
                                    </p:anim>
                                    <p:anim calcmode="lin" valueType="num">
                                      <p:cBhvr>
                                        <p:cTn id="13" dur="500" fill="hold"/>
                                        <p:tgtEl>
                                          <p:spTgt spid="2110"/>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10" presetClass="entr" presetSubtype="0" fill="hold" grpId="0" nodeType="afterEffect">
                                  <p:stCondLst>
                                    <p:cond delay="0"/>
                                  </p:stCondLst>
                                  <p:childTnLst>
                                    <p:set>
                                      <p:cBhvr>
                                        <p:cTn id="16" dur="1" fill="hold">
                                          <p:stCondLst>
                                            <p:cond delay="0"/>
                                          </p:stCondLst>
                                        </p:cTn>
                                        <p:tgtEl>
                                          <p:spTgt spid="2103"/>
                                        </p:tgtEl>
                                        <p:attrNameLst>
                                          <p:attrName>style.visibility</p:attrName>
                                        </p:attrNameLst>
                                      </p:cBhvr>
                                      <p:to>
                                        <p:strVal val="visible"/>
                                      </p:to>
                                    </p:set>
                                    <p:animEffect transition="in" filter="fade">
                                      <p:cBhvr>
                                        <p:cTn id="17" dur="250"/>
                                        <p:tgtEl>
                                          <p:spTgt spid="210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250"/>
                                        <p:tgtEl>
                                          <p:spTgt spid="85"/>
                                        </p:tgtEl>
                                      </p:cBhvr>
                                    </p:animEffect>
                                  </p:childTnLst>
                                </p:cTn>
                              </p:par>
                            </p:childTnLst>
                          </p:cTn>
                        </p:par>
                        <p:par>
                          <p:cTn id="22" fill="hold">
                            <p:stCondLst>
                              <p:cond delay="1250"/>
                            </p:stCondLst>
                            <p:childTnLst>
                              <p:par>
                                <p:cTn id="23" presetID="10" presetClass="entr" presetSubtype="0" fill="hold" grpId="0" nodeType="after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250"/>
                                        <p:tgtEl>
                                          <p:spTgt spid="8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250"/>
                                        <p:tgtEl>
                                          <p:spTgt spid="94"/>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fade">
                                      <p:cBhvr>
                                        <p:cTn id="32" dur="250"/>
                                        <p:tgtEl>
                                          <p:spTgt spid="9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250"/>
                                        <p:tgtEl>
                                          <p:spTgt spid="84"/>
                                        </p:tgtEl>
                                      </p:cBhvr>
                                    </p:animEffect>
                                  </p:childTnLst>
                                </p:cTn>
                              </p:par>
                            </p:childTnLst>
                          </p:cTn>
                        </p:par>
                        <p:par>
                          <p:cTn id="36" fill="hold">
                            <p:stCondLst>
                              <p:cond delay="1750"/>
                            </p:stCondLst>
                            <p:childTnLst>
                              <p:par>
                                <p:cTn id="37" presetID="10" presetClass="entr" presetSubtype="0" fill="hold" grpId="0"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250"/>
                                        <p:tgtEl>
                                          <p:spTgt spid="8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250"/>
                                        <p:tgtEl>
                                          <p:spTgt spid="90"/>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fade">
                                      <p:cBhvr>
                                        <p:cTn id="46" dur="250"/>
                                        <p:tgtEl>
                                          <p:spTgt spid="8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2"/>
                                        </p:tgtEl>
                                        <p:attrNameLst>
                                          <p:attrName>style.visibility</p:attrName>
                                        </p:attrNameLst>
                                      </p:cBhvr>
                                      <p:to>
                                        <p:strVal val="visible"/>
                                      </p:to>
                                    </p:set>
                                    <p:animEffect transition="in" filter="fade">
                                      <p:cBhvr>
                                        <p:cTn id="49" dur="250"/>
                                        <p:tgtEl>
                                          <p:spTgt spid="92"/>
                                        </p:tgtEl>
                                      </p:cBhvr>
                                    </p:animEffect>
                                  </p:childTnLst>
                                </p:cTn>
                              </p:par>
                            </p:childTnLst>
                          </p:cTn>
                        </p:par>
                        <p:par>
                          <p:cTn id="50" fill="hold">
                            <p:stCondLst>
                              <p:cond delay="2250"/>
                            </p:stCondLst>
                            <p:childTnLst>
                              <p:par>
                                <p:cTn id="51" presetID="10" presetClass="entr" presetSubtype="0" fill="hold" grpId="0"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fade">
                                      <p:cBhvr>
                                        <p:cTn id="53" dur="2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85" grpId="0" animBg="1"/>
      <p:bldP spid="86" grpId="0" animBg="1"/>
      <p:bldP spid="83" grpId="0"/>
      <p:bldP spid="84" grpId="0" animBg="1"/>
      <p:bldP spid="89" grpId="0"/>
      <p:bldP spid="90" grpId="0" animBg="1"/>
      <p:bldP spid="91" grpId="0"/>
      <p:bldP spid="92" grpId="0" animBg="1"/>
      <p:bldP spid="93" grpId="0"/>
      <p:bldP spid="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 name="Resim 2096"/>
          <p:cNvPicPr>
            <a:picLocks noChangeAspect="1"/>
          </p:cNvPicPr>
          <p:nvPr/>
        </p:nvPicPr>
        <p:blipFill>
          <a:blip r:embed="rId3"/>
          <a:stretch>
            <a:fillRect/>
          </a:stretch>
        </p:blipFill>
        <p:spPr>
          <a:xfrm>
            <a:off x="4886349" y="463623"/>
            <a:ext cx="772112" cy="1391330"/>
          </a:xfrm>
          <a:prstGeom prst="rect">
            <a:avLst/>
          </a:prstGeom>
        </p:spPr>
      </p:pic>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652463" y="568325"/>
            <a:ext cx="4977132" cy="830997"/>
          </a:xfrm>
          <a:prstGeom prst="rect">
            <a:avLst/>
          </a:prstGeom>
          <a:noFill/>
        </p:spPr>
        <p:txBody>
          <a:bodyPr wrap="none" rtlCol="0">
            <a:spAutoFit/>
          </a:bodyPr>
          <a:lstStyle/>
          <a:p>
            <a:r>
              <a:rPr lang="tr-TR" sz="4800" b="1" dirty="0"/>
              <a:t>Süreç Nasıl Başlar?</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3" name="Resim 2"/>
          <p:cNvPicPr>
            <a:picLocks noChangeAspect="1"/>
          </p:cNvPicPr>
          <p:nvPr/>
        </p:nvPicPr>
        <p:blipFill>
          <a:blip r:embed="rId4"/>
          <a:stretch>
            <a:fillRect/>
          </a:stretch>
        </p:blipFill>
        <p:spPr>
          <a:xfrm>
            <a:off x="1079484" y="2027667"/>
            <a:ext cx="1878255" cy="1878255"/>
          </a:xfrm>
          <a:prstGeom prst="rect">
            <a:avLst/>
          </a:prstGeom>
        </p:spPr>
      </p:pic>
      <p:sp>
        <p:nvSpPr>
          <p:cNvPr id="5" name="Metin kutusu 4"/>
          <p:cNvSpPr txBox="1"/>
          <p:nvPr/>
        </p:nvSpPr>
        <p:spPr>
          <a:xfrm>
            <a:off x="1219017" y="2539992"/>
            <a:ext cx="1565842" cy="830997"/>
          </a:xfrm>
          <a:prstGeom prst="rect">
            <a:avLst/>
          </a:prstGeom>
          <a:noFill/>
        </p:spPr>
        <p:txBody>
          <a:bodyPr wrap="square" rtlCol="0">
            <a:spAutoFit/>
          </a:bodyPr>
          <a:lstStyle/>
          <a:p>
            <a:pPr algn="ctr"/>
            <a:r>
              <a:rPr lang="tr-TR" sz="1600" b="1" dirty="0"/>
              <a:t>Önce</a:t>
            </a:r>
          </a:p>
          <a:p>
            <a:pPr algn="ctr"/>
            <a:r>
              <a:rPr lang="tr-TR" sz="1600" b="1" dirty="0"/>
              <a:t>can sıkıntısıyla</a:t>
            </a:r>
          </a:p>
          <a:p>
            <a:pPr algn="ctr"/>
            <a:r>
              <a:rPr lang="tr-TR" sz="1600" b="1" dirty="0"/>
              <a:t>başlar</a:t>
            </a:r>
          </a:p>
        </p:txBody>
      </p:sp>
      <p:pic>
        <p:nvPicPr>
          <p:cNvPr id="6" name="Resim 5"/>
          <p:cNvPicPr>
            <a:picLocks noChangeAspect="1"/>
          </p:cNvPicPr>
          <p:nvPr/>
        </p:nvPicPr>
        <p:blipFill>
          <a:blip r:embed="rId5"/>
          <a:stretch>
            <a:fillRect/>
          </a:stretch>
        </p:blipFill>
        <p:spPr>
          <a:xfrm>
            <a:off x="2476879" y="3476579"/>
            <a:ext cx="288363" cy="288363"/>
          </a:xfrm>
          <a:prstGeom prst="rect">
            <a:avLst/>
          </a:prstGeom>
        </p:spPr>
      </p:pic>
      <p:pic>
        <p:nvPicPr>
          <p:cNvPr id="2088" name="Resim 2087"/>
          <p:cNvPicPr>
            <a:picLocks noChangeAspect="1"/>
          </p:cNvPicPr>
          <p:nvPr/>
        </p:nvPicPr>
        <p:blipFill>
          <a:blip r:embed="rId6"/>
          <a:stretch>
            <a:fillRect/>
          </a:stretch>
        </p:blipFill>
        <p:spPr>
          <a:xfrm>
            <a:off x="2698750" y="3315180"/>
            <a:ext cx="2797275" cy="1062124"/>
          </a:xfrm>
          <a:prstGeom prst="rect">
            <a:avLst/>
          </a:prstGeom>
        </p:spPr>
      </p:pic>
      <p:sp>
        <p:nvSpPr>
          <p:cNvPr id="85" name="Metin kutusu 84"/>
          <p:cNvSpPr txBox="1"/>
          <p:nvPr/>
        </p:nvSpPr>
        <p:spPr>
          <a:xfrm>
            <a:off x="5220347" y="1978851"/>
            <a:ext cx="3029634" cy="1569660"/>
          </a:xfrm>
          <a:prstGeom prst="rect">
            <a:avLst/>
          </a:prstGeom>
          <a:noFill/>
        </p:spPr>
        <p:txBody>
          <a:bodyPr wrap="square" rtlCol="0">
            <a:spAutoFit/>
          </a:bodyPr>
          <a:lstStyle/>
          <a:p>
            <a:pPr algn="ctr"/>
            <a:r>
              <a:rPr lang="tr-TR" sz="1600" b="1" dirty="0"/>
              <a:t>Can sıkıntısını giderecek</a:t>
            </a:r>
          </a:p>
          <a:p>
            <a:pPr algn="ctr"/>
            <a:r>
              <a:rPr lang="tr-TR" sz="1600" b="1" dirty="0"/>
              <a:t>daha aktif, daha verimli ve faydalı</a:t>
            </a:r>
          </a:p>
          <a:p>
            <a:pPr algn="ctr"/>
            <a:r>
              <a:rPr lang="tr-TR" sz="1600" b="1" dirty="0"/>
              <a:t>uğraşlar bulamamakla ve</a:t>
            </a:r>
          </a:p>
          <a:p>
            <a:pPr algn="ctr"/>
            <a:r>
              <a:rPr lang="tr-TR" sz="1600" b="1" dirty="0"/>
              <a:t>sonunda </a:t>
            </a:r>
            <a:r>
              <a:rPr lang="tr-TR" sz="1600" b="1" u="sng" dirty="0"/>
              <a:t>teknolojik aygıtlarla</a:t>
            </a:r>
          </a:p>
          <a:p>
            <a:pPr algn="ctr"/>
            <a:r>
              <a:rPr lang="tr-TR" sz="1600" b="1" u="sng" dirty="0"/>
              <a:t>baş başa geçirilen zamanla</a:t>
            </a:r>
          </a:p>
          <a:p>
            <a:pPr algn="ctr"/>
            <a:r>
              <a:rPr lang="tr-TR" sz="1600" b="1" u="sng" dirty="0"/>
              <a:t>devam eder.</a:t>
            </a:r>
          </a:p>
        </p:txBody>
      </p:sp>
      <p:pic>
        <p:nvPicPr>
          <p:cNvPr id="2091" name="Resim 2090"/>
          <p:cNvPicPr>
            <a:picLocks noChangeAspect="1"/>
          </p:cNvPicPr>
          <p:nvPr/>
        </p:nvPicPr>
        <p:blipFill>
          <a:blip r:embed="rId7"/>
          <a:stretch>
            <a:fillRect/>
          </a:stretch>
        </p:blipFill>
        <p:spPr>
          <a:xfrm>
            <a:off x="8278847" y="1229592"/>
            <a:ext cx="2713211" cy="985698"/>
          </a:xfrm>
          <a:prstGeom prst="rect">
            <a:avLst/>
          </a:prstGeom>
        </p:spPr>
      </p:pic>
      <p:grpSp>
        <p:nvGrpSpPr>
          <p:cNvPr id="2092" name="Grup 2091"/>
          <p:cNvGrpSpPr/>
          <p:nvPr/>
        </p:nvGrpSpPr>
        <p:grpSpPr>
          <a:xfrm>
            <a:off x="10417175" y="1555988"/>
            <a:ext cx="1861718" cy="1468173"/>
            <a:chOff x="8728156" y="1612168"/>
            <a:chExt cx="1861718" cy="1468173"/>
          </a:xfrm>
        </p:grpSpPr>
        <p:sp>
          <p:nvSpPr>
            <p:cNvPr id="87" name="Metin kutusu 86"/>
            <p:cNvSpPr txBox="1"/>
            <p:nvPr/>
          </p:nvSpPr>
          <p:spPr>
            <a:xfrm>
              <a:off x="8728156" y="1612168"/>
              <a:ext cx="1839827" cy="830997"/>
            </a:xfrm>
            <a:prstGeom prst="rect">
              <a:avLst/>
            </a:prstGeom>
            <a:noFill/>
          </p:spPr>
          <p:txBody>
            <a:bodyPr wrap="square" rtlCol="0">
              <a:spAutoFit/>
            </a:bodyPr>
            <a:lstStyle/>
            <a:p>
              <a:pPr algn="ctr"/>
              <a:r>
                <a:rPr lang="tr-TR" sz="4800" b="1" dirty="0">
                  <a:solidFill>
                    <a:srgbClr val="FAB529"/>
                  </a:solidFill>
                </a:rPr>
                <a:t>ve</a:t>
              </a:r>
            </a:p>
          </p:txBody>
        </p:sp>
        <p:sp>
          <p:nvSpPr>
            <p:cNvPr id="88" name="Metin kutusu 87"/>
            <p:cNvSpPr txBox="1"/>
            <p:nvPr/>
          </p:nvSpPr>
          <p:spPr>
            <a:xfrm>
              <a:off x="8728156" y="2022901"/>
              <a:ext cx="1839827" cy="830997"/>
            </a:xfrm>
            <a:prstGeom prst="rect">
              <a:avLst/>
            </a:prstGeom>
            <a:noFill/>
          </p:spPr>
          <p:txBody>
            <a:bodyPr wrap="square" rtlCol="0">
              <a:spAutoFit/>
            </a:bodyPr>
            <a:lstStyle/>
            <a:p>
              <a:pPr algn="ctr"/>
              <a:r>
                <a:rPr lang="tr-TR" sz="4800" b="1" dirty="0">
                  <a:solidFill>
                    <a:srgbClr val="FAB529"/>
                  </a:solidFill>
                </a:rPr>
                <a:t>sonra</a:t>
              </a:r>
            </a:p>
          </p:txBody>
        </p:sp>
        <p:sp>
          <p:nvSpPr>
            <p:cNvPr id="89" name="Metin kutusu 88"/>
            <p:cNvSpPr txBox="1"/>
            <p:nvPr/>
          </p:nvSpPr>
          <p:spPr>
            <a:xfrm>
              <a:off x="8750047" y="2249344"/>
              <a:ext cx="1839827" cy="830997"/>
            </a:xfrm>
            <a:prstGeom prst="rect">
              <a:avLst/>
            </a:prstGeom>
            <a:noFill/>
          </p:spPr>
          <p:txBody>
            <a:bodyPr wrap="square" rtlCol="0">
              <a:spAutoFit/>
            </a:bodyPr>
            <a:lstStyle/>
            <a:p>
              <a:pPr algn="ctr"/>
              <a:r>
                <a:rPr lang="tr-TR" sz="4800" b="1" dirty="0">
                  <a:solidFill>
                    <a:srgbClr val="231F20"/>
                  </a:solidFill>
                </a:rPr>
                <a:t>…</a:t>
              </a:r>
            </a:p>
          </p:txBody>
        </p:sp>
      </p:grpSp>
      <p:pic>
        <p:nvPicPr>
          <p:cNvPr id="2093" name="Resim 2092"/>
          <p:cNvPicPr>
            <a:picLocks noChangeAspect="1"/>
          </p:cNvPicPr>
          <p:nvPr/>
        </p:nvPicPr>
        <p:blipFill>
          <a:blip r:embed="rId8"/>
          <a:stretch>
            <a:fillRect/>
          </a:stretch>
        </p:blipFill>
        <p:spPr>
          <a:xfrm>
            <a:off x="10992058" y="2815748"/>
            <a:ext cx="1910957" cy="1834899"/>
          </a:xfrm>
          <a:prstGeom prst="rect">
            <a:avLst/>
          </a:prstGeom>
        </p:spPr>
      </p:pic>
      <p:pic>
        <p:nvPicPr>
          <p:cNvPr id="2098" name="Resim 2097"/>
          <p:cNvPicPr>
            <a:picLocks noChangeAspect="1"/>
          </p:cNvPicPr>
          <p:nvPr/>
        </p:nvPicPr>
        <p:blipFill>
          <a:blip r:embed="rId9"/>
          <a:stretch>
            <a:fillRect/>
          </a:stretch>
        </p:blipFill>
        <p:spPr>
          <a:xfrm>
            <a:off x="2020848" y="4038047"/>
            <a:ext cx="630000" cy="720000"/>
          </a:xfrm>
          <a:prstGeom prst="rect">
            <a:avLst/>
          </a:prstGeom>
        </p:spPr>
      </p:pic>
      <p:pic>
        <p:nvPicPr>
          <p:cNvPr id="2099" name="Resim 2098"/>
          <p:cNvPicPr>
            <a:picLocks noChangeAspect="1"/>
          </p:cNvPicPr>
          <p:nvPr/>
        </p:nvPicPr>
        <p:blipFill>
          <a:blip r:embed="rId10"/>
          <a:stretch>
            <a:fillRect/>
          </a:stretch>
        </p:blipFill>
        <p:spPr>
          <a:xfrm>
            <a:off x="3308884" y="3111847"/>
            <a:ext cx="1046250" cy="821250"/>
          </a:xfrm>
          <a:prstGeom prst="rect">
            <a:avLst/>
          </a:prstGeom>
        </p:spPr>
      </p:pic>
      <p:pic>
        <p:nvPicPr>
          <p:cNvPr id="2100" name="Resim 2099"/>
          <p:cNvPicPr>
            <a:picLocks noChangeAspect="1"/>
          </p:cNvPicPr>
          <p:nvPr/>
        </p:nvPicPr>
        <p:blipFill>
          <a:blip r:embed="rId11"/>
          <a:stretch>
            <a:fillRect/>
          </a:stretch>
        </p:blipFill>
        <p:spPr>
          <a:xfrm>
            <a:off x="5989752" y="4460546"/>
            <a:ext cx="848220" cy="794078"/>
          </a:xfrm>
          <a:prstGeom prst="rect">
            <a:avLst/>
          </a:prstGeom>
        </p:spPr>
      </p:pic>
      <p:pic>
        <p:nvPicPr>
          <p:cNvPr id="2101" name="Resim 2100"/>
          <p:cNvPicPr>
            <a:picLocks noChangeAspect="1"/>
          </p:cNvPicPr>
          <p:nvPr/>
        </p:nvPicPr>
        <p:blipFill>
          <a:blip r:embed="rId12"/>
          <a:stretch>
            <a:fillRect/>
          </a:stretch>
        </p:blipFill>
        <p:spPr>
          <a:xfrm>
            <a:off x="8436543" y="3685429"/>
            <a:ext cx="1068750" cy="1383750"/>
          </a:xfrm>
          <a:prstGeom prst="rect">
            <a:avLst/>
          </a:prstGeom>
        </p:spPr>
      </p:pic>
      <p:pic>
        <p:nvPicPr>
          <p:cNvPr id="2102" name="Resim 2101"/>
          <p:cNvPicPr>
            <a:picLocks noChangeAspect="1"/>
          </p:cNvPicPr>
          <p:nvPr/>
        </p:nvPicPr>
        <p:blipFill>
          <a:blip r:embed="rId13"/>
          <a:stretch>
            <a:fillRect/>
          </a:stretch>
        </p:blipFill>
        <p:spPr>
          <a:xfrm>
            <a:off x="9069769" y="1569044"/>
            <a:ext cx="1102500" cy="1248750"/>
          </a:xfrm>
          <a:prstGeom prst="rect">
            <a:avLst/>
          </a:prstGeom>
        </p:spPr>
      </p:pic>
      <p:pic>
        <p:nvPicPr>
          <p:cNvPr id="2104" name="Resim 2103"/>
          <p:cNvPicPr>
            <a:picLocks noChangeAspect="1"/>
          </p:cNvPicPr>
          <p:nvPr/>
        </p:nvPicPr>
        <p:blipFill>
          <a:blip r:embed="rId14"/>
          <a:stretch>
            <a:fillRect/>
          </a:stretch>
        </p:blipFill>
        <p:spPr>
          <a:xfrm>
            <a:off x="10541726" y="4143556"/>
            <a:ext cx="720000" cy="562500"/>
          </a:xfrm>
          <a:prstGeom prst="rect">
            <a:avLst/>
          </a:prstGeom>
        </p:spPr>
      </p:pic>
    </p:spTree>
    <p:extLst>
      <p:ext uri="{BB962C8B-B14F-4D97-AF65-F5344CB8AC3E}">
        <p14:creationId xmlns:p14="http://schemas.microsoft.com/office/powerpoint/2010/main" val="69203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97"/>
                                        </p:tgtEl>
                                        <p:attrNameLst>
                                          <p:attrName>style.visibility</p:attrName>
                                        </p:attrNameLst>
                                      </p:cBhvr>
                                      <p:to>
                                        <p:strVal val="visible"/>
                                      </p:to>
                                    </p:set>
                                    <p:animEffect transition="in" filter="fade">
                                      <p:cBhvr>
                                        <p:cTn id="15" dur="250"/>
                                        <p:tgtEl>
                                          <p:spTgt spid="2097"/>
                                        </p:tgtEl>
                                      </p:cBhvr>
                                    </p:animEffect>
                                  </p:childTnLst>
                                </p:cTn>
                              </p:par>
                            </p:childTnLst>
                          </p:cTn>
                        </p:par>
                        <p:par>
                          <p:cTn id="16" fill="hold">
                            <p:stCondLst>
                              <p:cond delay="750"/>
                            </p:stCondLst>
                            <p:childTnLst>
                              <p:par>
                                <p:cTn id="17" presetID="21"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50"/>
                                        <p:tgtEl>
                                          <p:spTgt spid="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50"/>
                                        <p:tgtEl>
                                          <p:spTgt spid="6"/>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2088"/>
                                        </p:tgtEl>
                                        <p:attrNameLst>
                                          <p:attrName>style.visibility</p:attrName>
                                        </p:attrNameLst>
                                      </p:cBhvr>
                                      <p:to>
                                        <p:strVal val="visible"/>
                                      </p:to>
                                    </p:set>
                                    <p:animEffect transition="in" filter="wipe(left)">
                                      <p:cBhvr>
                                        <p:cTn id="31" dur="250"/>
                                        <p:tgtEl>
                                          <p:spTgt spid="2088"/>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250"/>
                                        <p:tgtEl>
                                          <p:spTgt spid="85"/>
                                        </p:tgtEl>
                                      </p:cBhvr>
                                    </p:animEffect>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2091"/>
                                        </p:tgtEl>
                                        <p:attrNameLst>
                                          <p:attrName>style.visibility</p:attrName>
                                        </p:attrNameLst>
                                      </p:cBhvr>
                                      <p:to>
                                        <p:strVal val="visible"/>
                                      </p:to>
                                    </p:set>
                                    <p:animEffect transition="in" filter="wipe(left)">
                                      <p:cBhvr>
                                        <p:cTn id="39" dur="250"/>
                                        <p:tgtEl>
                                          <p:spTgt spid="2091"/>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2092"/>
                                        </p:tgtEl>
                                        <p:attrNameLst>
                                          <p:attrName>style.visibility</p:attrName>
                                        </p:attrNameLst>
                                      </p:cBhvr>
                                      <p:to>
                                        <p:strVal val="visible"/>
                                      </p:to>
                                    </p:set>
                                    <p:animEffect transition="in" filter="fade">
                                      <p:cBhvr>
                                        <p:cTn id="43" dur="250"/>
                                        <p:tgtEl>
                                          <p:spTgt spid="2092"/>
                                        </p:tgtEl>
                                      </p:cBhvr>
                                    </p:animEffect>
                                  </p:childTnLst>
                                </p:cTn>
                              </p:par>
                            </p:childTnLst>
                          </p:cTn>
                        </p:par>
                        <p:par>
                          <p:cTn id="44" fill="hold">
                            <p:stCondLst>
                              <p:cond delay="2500"/>
                            </p:stCondLst>
                            <p:childTnLst>
                              <p:par>
                                <p:cTn id="45" presetID="22" presetClass="entr" presetSubtype="1" fill="hold" nodeType="afterEffect">
                                  <p:stCondLst>
                                    <p:cond delay="0"/>
                                  </p:stCondLst>
                                  <p:childTnLst>
                                    <p:set>
                                      <p:cBhvr>
                                        <p:cTn id="46" dur="1" fill="hold">
                                          <p:stCondLst>
                                            <p:cond delay="0"/>
                                          </p:stCondLst>
                                        </p:cTn>
                                        <p:tgtEl>
                                          <p:spTgt spid="2093"/>
                                        </p:tgtEl>
                                        <p:attrNameLst>
                                          <p:attrName>style.visibility</p:attrName>
                                        </p:attrNameLst>
                                      </p:cBhvr>
                                      <p:to>
                                        <p:strVal val="visible"/>
                                      </p:to>
                                    </p:set>
                                    <p:animEffect transition="in" filter="wipe(up)">
                                      <p:cBhvr>
                                        <p:cTn id="47" dur="250"/>
                                        <p:tgtEl>
                                          <p:spTgt spid="2093"/>
                                        </p:tgtEl>
                                      </p:cBhvr>
                                    </p:animEffect>
                                  </p:childTnLst>
                                </p:cTn>
                              </p:par>
                            </p:childTnLst>
                          </p:cTn>
                        </p:par>
                        <p:par>
                          <p:cTn id="48" fill="hold">
                            <p:stCondLst>
                              <p:cond delay="2750"/>
                            </p:stCondLst>
                            <p:childTnLst>
                              <p:par>
                                <p:cTn id="49" presetID="10" presetClass="entr" presetSubtype="0" fill="hold" nodeType="afterEffect">
                                  <p:stCondLst>
                                    <p:cond delay="0"/>
                                  </p:stCondLst>
                                  <p:childTnLst>
                                    <p:set>
                                      <p:cBhvr>
                                        <p:cTn id="50" dur="1" fill="hold">
                                          <p:stCondLst>
                                            <p:cond delay="0"/>
                                          </p:stCondLst>
                                        </p:cTn>
                                        <p:tgtEl>
                                          <p:spTgt spid="2098"/>
                                        </p:tgtEl>
                                        <p:attrNameLst>
                                          <p:attrName>style.visibility</p:attrName>
                                        </p:attrNameLst>
                                      </p:cBhvr>
                                      <p:to>
                                        <p:strVal val="visible"/>
                                      </p:to>
                                    </p:set>
                                    <p:animEffect transition="in" filter="fade">
                                      <p:cBhvr>
                                        <p:cTn id="51" dur="250"/>
                                        <p:tgtEl>
                                          <p:spTgt spid="2098"/>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099"/>
                                        </p:tgtEl>
                                        <p:attrNameLst>
                                          <p:attrName>style.visibility</p:attrName>
                                        </p:attrNameLst>
                                      </p:cBhvr>
                                      <p:to>
                                        <p:strVal val="visible"/>
                                      </p:to>
                                    </p:set>
                                    <p:animEffect transition="in" filter="fade">
                                      <p:cBhvr>
                                        <p:cTn id="55" dur="250"/>
                                        <p:tgtEl>
                                          <p:spTgt spid="2099"/>
                                        </p:tgtEl>
                                      </p:cBhvr>
                                    </p:animEffect>
                                  </p:childTnLst>
                                </p:cTn>
                              </p:par>
                            </p:childTnLst>
                          </p:cTn>
                        </p:par>
                        <p:par>
                          <p:cTn id="56" fill="hold">
                            <p:stCondLst>
                              <p:cond delay="3250"/>
                            </p:stCondLst>
                            <p:childTnLst>
                              <p:par>
                                <p:cTn id="57" presetID="10" presetClass="entr" presetSubtype="0" fill="hold" nodeType="afterEffect">
                                  <p:stCondLst>
                                    <p:cond delay="0"/>
                                  </p:stCondLst>
                                  <p:childTnLst>
                                    <p:set>
                                      <p:cBhvr>
                                        <p:cTn id="58" dur="1" fill="hold">
                                          <p:stCondLst>
                                            <p:cond delay="0"/>
                                          </p:stCondLst>
                                        </p:cTn>
                                        <p:tgtEl>
                                          <p:spTgt spid="2100"/>
                                        </p:tgtEl>
                                        <p:attrNameLst>
                                          <p:attrName>style.visibility</p:attrName>
                                        </p:attrNameLst>
                                      </p:cBhvr>
                                      <p:to>
                                        <p:strVal val="visible"/>
                                      </p:to>
                                    </p:set>
                                    <p:animEffect transition="in" filter="fade">
                                      <p:cBhvr>
                                        <p:cTn id="59" dur="250"/>
                                        <p:tgtEl>
                                          <p:spTgt spid="2100"/>
                                        </p:tgtEl>
                                      </p:cBhvr>
                                    </p:animEffect>
                                  </p:childTnLst>
                                </p:cTn>
                              </p:par>
                            </p:childTnLst>
                          </p:cTn>
                        </p:par>
                        <p:par>
                          <p:cTn id="60" fill="hold">
                            <p:stCondLst>
                              <p:cond delay="3500"/>
                            </p:stCondLst>
                            <p:childTnLst>
                              <p:par>
                                <p:cTn id="61" presetID="10" presetClass="entr" presetSubtype="0" fill="hold" nodeType="afterEffect">
                                  <p:stCondLst>
                                    <p:cond delay="0"/>
                                  </p:stCondLst>
                                  <p:childTnLst>
                                    <p:set>
                                      <p:cBhvr>
                                        <p:cTn id="62" dur="1" fill="hold">
                                          <p:stCondLst>
                                            <p:cond delay="0"/>
                                          </p:stCondLst>
                                        </p:cTn>
                                        <p:tgtEl>
                                          <p:spTgt spid="2101"/>
                                        </p:tgtEl>
                                        <p:attrNameLst>
                                          <p:attrName>style.visibility</p:attrName>
                                        </p:attrNameLst>
                                      </p:cBhvr>
                                      <p:to>
                                        <p:strVal val="visible"/>
                                      </p:to>
                                    </p:set>
                                    <p:animEffect transition="in" filter="fade">
                                      <p:cBhvr>
                                        <p:cTn id="63" dur="250"/>
                                        <p:tgtEl>
                                          <p:spTgt spid="2101"/>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2102"/>
                                        </p:tgtEl>
                                        <p:attrNameLst>
                                          <p:attrName>style.visibility</p:attrName>
                                        </p:attrNameLst>
                                      </p:cBhvr>
                                      <p:to>
                                        <p:strVal val="visible"/>
                                      </p:to>
                                    </p:set>
                                    <p:animEffect transition="in" filter="fade">
                                      <p:cBhvr>
                                        <p:cTn id="67" dur="250"/>
                                        <p:tgtEl>
                                          <p:spTgt spid="2102"/>
                                        </p:tgtEl>
                                      </p:cBhvr>
                                    </p:animEffect>
                                  </p:childTnLst>
                                </p:cTn>
                              </p:par>
                            </p:childTnLst>
                          </p:cTn>
                        </p:par>
                        <p:par>
                          <p:cTn id="68" fill="hold">
                            <p:stCondLst>
                              <p:cond delay="4000"/>
                            </p:stCondLst>
                            <p:childTnLst>
                              <p:par>
                                <p:cTn id="69" presetID="10" presetClass="entr" presetSubtype="0" fill="hold" nodeType="afterEffect">
                                  <p:stCondLst>
                                    <p:cond delay="0"/>
                                  </p:stCondLst>
                                  <p:childTnLst>
                                    <p:set>
                                      <p:cBhvr>
                                        <p:cTn id="70" dur="1" fill="hold">
                                          <p:stCondLst>
                                            <p:cond delay="0"/>
                                          </p:stCondLst>
                                        </p:cTn>
                                        <p:tgtEl>
                                          <p:spTgt spid="2104"/>
                                        </p:tgtEl>
                                        <p:attrNameLst>
                                          <p:attrName>style.visibility</p:attrName>
                                        </p:attrNameLst>
                                      </p:cBhvr>
                                      <p:to>
                                        <p:strVal val="visible"/>
                                      </p:to>
                                    </p:set>
                                    <p:animEffect transition="in" filter="fade">
                                      <p:cBhvr>
                                        <p:cTn id="71" dur="250"/>
                                        <p:tgtEl>
                                          <p:spTgt spid="2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5" grpId="0"/>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pic>
        <p:nvPicPr>
          <p:cNvPr id="2085" name="Resim 2084"/>
          <p:cNvPicPr>
            <a:picLocks noChangeAspect="1"/>
          </p:cNvPicPr>
          <p:nvPr/>
        </p:nvPicPr>
        <p:blipFill>
          <a:blip r:embed="rId3"/>
          <a:stretch>
            <a:fillRect/>
          </a:stretch>
        </p:blipFill>
        <p:spPr>
          <a:xfrm>
            <a:off x="3862" y="668337"/>
            <a:ext cx="1137551" cy="951067"/>
          </a:xfrm>
          <a:prstGeom prst="rect">
            <a:avLst/>
          </a:prstGeom>
        </p:spPr>
      </p:pic>
      <p:grpSp>
        <p:nvGrpSpPr>
          <p:cNvPr id="95" name="Grup 94"/>
          <p:cNvGrpSpPr/>
          <p:nvPr/>
        </p:nvGrpSpPr>
        <p:grpSpPr>
          <a:xfrm>
            <a:off x="1350963" y="668337"/>
            <a:ext cx="3586547" cy="1232657"/>
            <a:chOff x="8728156" y="1612168"/>
            <a:chExt cx="3586547" cy="1232657"/>
          </a:xfrm>
        </p:grpSpPr>
        <p:sp>
          <p:nvSpPr>
            <p:cNvPr id="96" name="Metin kutusu 95"/>
            <p:cNvSpPr txBox="1"/>
            <p:nvPr/>
          </p:nvSpPr>
          <p:spPr>
            <a:xfrm>
              <a:off x="8728156" y="1612168"/>
              <a:ext cx="3586547" cy="830997"/>
            </a:xfrm>
            <a:prstGeom prst="rect">
              <a:avLst/>
            </a:prstGeom>
            <a:noFill/>
          </p:spPr>
          <p:txBody>
            <a:bodyPr wrap="square" rtlCol="0">
              <a:spAutoFit/>
            </a:bodyPr>
            <a:lstStyle/>
            <a:p>
              <a:r>
                <a:rPr lang="tr-TR" sz="4800" b="1" dirty="0">
                  <a:solidFill>
                    <a:srgbClr val="FAB529"/>
                  </a:solidFill>
                </a:rPr>
                <a:t>ilk adım</a:t>
              </a:r>
            </a:p>
          </p:txBody>
        </p:sp>
        <p:sp>
          <p:nvSpPr>
            <p:cNvPr id="97" name="Metin kutusu 96"/>
            <p:cNvSpPr txBox="1"/>
            <p:nvPr/>
          </p:nvSpPr>
          <p:spPr>
            <a:xfrm>
              <a:off x="8765462" y="2260050"/>
              <a:ext cx="2883903" cy="584775"/>
            </a:xfrm>
            <a:prstGeom prst="rect">
              <a:avLst/>
            </a:prstGeom>
            <a:noFill/>
          </p:spPr>
          <p:txBody>
            <a:bodyPr wrap="square" rtlCol="0">
              <a:spAutoFit/>
            </a:bodyPr>
            <a:lstStyle/>
            <a:p>
              <a:r>
                <a:rPr lang="tr-TR" sz="3200" b="1" dirty="0">
                  <a:solidFill>
                    <a:srgbClr val="231F20"/>
                  </a:solidFill>
                </a:rPr>
                <a:t>merakla atılır</a:t>
              </a:r>
            </a:p>
          </p:txBody>
        </p:sp>
      </p:grpSp>
      <p:pic>
        <p:nvPicPr>
          <p:cNvPr id="2086" name="Resim 2085"/>
          <p:cNvPicPr>
            <a:picLocks noChangeAspect="1"/>
          </p:cNvPicPr>
          <p:nvPr/>
        </p:nvPicPr>
        <p:blipFill>
          <a:blip r:embed="rId4"/>
          <a:stretch>
            <a:fillRect/>
          </a:stretch>
        </p:blipFill>
        <p:spPr>
          <a:xfrm>
            <a:off x="3775644" y="717607"/>
            <a:ext cx="1845000" cy="540000"/>
          </a:xfrm>
          <a:prstGeom prst="rect">
            <a:avLst/>
          </a:prstGeom>
        </p:spPr>
      </p:pic>
      <p:grpSp>
        <p:nvGrpSpPr>
          <p:cNvPr id="100" name="Grup 99"/>
          <p:cNvGrpSpPr/>
          <p:nvPr/>
        </p:nvGrpSpPr>
        <p:grpSpPr>
          <a:xfrm>
            <a:off x="5620644" y="1225208"/>
            <a:ext cx="3586547" cy="1478879"/>
            <a:chOff x="8728156" y="1612168"/>
            <a:chExt cx="3586547" cy="1478879"/>
          </a:xfrm>
        </p:grpSpPr>
        <p:sp>
          <p:nvSpPr>
            <p:cNvPr id="101" name="Metin kutusu 100"/>
            <p:cNvSpPr txBox="1"/>
            <p:nvPr/>
          </p:nvSpPr>
          <p:spPr>
            <a:xfrm>
              <a:off x="8728156" y="1612168"/>
              <a:ext cx="3586547" cy="830997"/>
            </a:xfrm>
            <a:prstGeom prst="rect">
              <a:avLst/>
            </a:prstGeom>
            <a:noFill/>
          </p:spPr>
          <p:txBody>
            <a:bodyPr wrap="square" rtlCol="0">
              <a:spAutoFit/>
            </a:bodyPr>
            <a:lstStyle/>
            <a:p>
              <a:r>
                <a:rPr lang="tr-TR" sz="4800" b="1" dirty="0">
                  <a:solidFill>
                    <a:srgbClr val="FAB529"/>
                  </a:solidFill>
                </a:rPr>
                <a:t>2. adım</a:t>
              </a:r>
            </a:p>
          </p:txBody>
        </p:sp>
        <p:sp>
          <p:nvSpPr>
            <p:cNvPr id="102" name="Metin kutusu 101"/>
            <p:cNvSpPr txBox="1"/>
            <p:nvPr/>
          </p:nvSpPr>
          <p:spPr>
            <a:xfrm>
              <a:off x="8765462" y="2260050"/>
              <a:ext cx="2883903" cy="830997"/>
            </a:xfrm>
            <a:prstGeom prst="rect">
              <a:avLst/>
            </a:prstGeom>
            <a:noFill/>
          </p:spPr>
          <p:txBody>
            <a:bodyPr wrap="square" rtlCol="0">
              <a:spAutoFit/>
            </a:bodyPr>
            <a:lstStyle/>
            <a:p>
              <a:r>
                <a:rPr lang="tr-TR" sz="2400" b="1" dirty="0">
                  <a:solidFill>
                    <a:srgbClr val="231F20"/>
                  </a:solidFill>
                </a:rPr>
                <a:t>sosyal</a:t>
              </a:r>
            </a:p>
            <a:p>
              <a:r>
                <a:rPr lang="tr-TR" sz="2400" b="1" dirty="0">
                  <a:solidFill>
                    <a:srgbClr val="231F20"/>
                  </a:solidFill>
                </a:rPr>
                <a:t>kullanım</a:t>
              </a:r>
            </a:p>
          </p:txBody>
        </p:sp>
      </p:grpSp>
      <p:pic>
        <p:nvPicPr>
          <p:cNvPr id="104" name="Resim 103"/>
          <p:cNvPicPr>
            <a:picLocks noChangeAspect="1"/>
          </p:cNvPicPr>
          <p:nvPr/>
        </p:nvPicPr>
        <p:blipFill>
          <a:blip r:embed="rId4"/>
          <a:stretch>
            <a:fillRect/>
          </a:stretch>
        </p:blipFill>
        <p:spPr>
          <a:xfrm rot="5080014">
            <a:off x="6491416" y="2741546"/>
            <a:ext cx="1845000" cy="540000"/>
          </a:xfrm>
          <a:prstGeom prst="rect">
            <a:avLst/>
          </a:prstGeom>
        </p:spPr>
      </p:pic>
      <p:grpSp>
        <p:nvGrpSpPr>
          <p:cNvPr id="105" name="Grup 104"/>
          <p:cNvGrpSpPr/>
          <p:nvPr/>
        </p:nvGrpSpPr>
        <p:grpSpPr>
          <a:xfrm>
            <a:off x="1720850" y="2448460"/>
            <a:ext cx="3586547" cy="1109547"/>
            <a:chOff x="8728156" y="1612168"/>
            <a:chExt cx="3586547" cy="1109547"/>
          </a:xfrm>
        </p:grpSpPr>
        <p:sp>
          <p:nvSpPr>
            <p:cNvPr id="106" name="Metin kutusu 105"/>
            <p:cNvSpPr txBox="1"/>
            <p:nvPr/>
          </p:nvSpPr>
          <p:spPr>
            <a:xfrm>
              <a:off x="8728156" y="1612168"/>
              <a:ext cx="3586547" cy="830997"/>
            </a:xfrm>
            <a:prstGeom prst="rect">
              <a:avLst/>
            </a:prstGeom>
            <a:noFill/>
          </p:spPr>
          <p:txBody>
            <a:bodyPr wrap="square" rtlCol="0">
              <a:spAutoFit/>
            </a:bodyPr>
            <a:lstStyle/>
            <a:p>
              <a:r>
                <a:rPr lang="tr-TR" sz="4800" b="1" dirty="0">
                  <a:solidFill>
                    <a:srgbClr val="FAB529"/>
                  </a:solidFill>
                </a:rPr>
                <a:t>4. adım</a:t>
              </a:r>
            </a:p>
          </p:txBody>
        </p:sp>
        <p:sp>
          <p:nvSpPr>
            <p:cNvPr id="107" name="Metin kutusu 106"/>
            <p:cNvSpPr txBox="1"/>
            <p:nvPr/>
          </p:nvSpPr>
          <p:spPr>
            <a:xfrm>
              <a:off x="8765462" y="2260050"/>
              <a:ext cx="3245176" cy="461665"/>
            </a:xfrm>
            <a:prstGeom prst="rect">
              <a:avLst/>
            </a:prstGeom>
            <a:noFill/>
          </p:spPr>
          <p:txBody>
            <a:bodyPr wrap="square" rtlCol="0">
              <a:spAutoFit/>
            </a:bodyPr>
            <a:lstStyle/>
            <a:p>
              <a:r>
                <a:rPr lang="tr-TR" sz="2400" b="1" dirty="0">
                  <a:solidFill>
                    <a:srgbClr val="231F20"/>
                  </a:solidFill>
                </a:rPr>
                <a:t>bağımlı kullanım</a:t>
              </a:r>
            </a:p>
          </p:txBody>
        </p:sp>
      </p:grpSp>
      <p:grpSp>
        <p:nvGrpSpPr>
          <p:cNvPr id="108" name="Grup 107"/>
          <p:cNvGrpSpPr/>
          <p:nvPr/>
        </p:nvGrpSpPr>
        <p:grpSpPr>
          <a:xfrm>
            <a:off x="5107706" y="3773680"/>
            <a:ext cx="3586547" cy="1294213"/>
            <a:chOff x="8728156" y="1612168"/>
            <a:chExt cx="3586547" cy="1294213"/>
          </a:xfrm>
        </p:grpSpPr>
        <p:sp>
          <p:nvSpPr>
            <p:cNvPr id="109" name="Metin kutusu 108"/>
            <p:cNvSpPr txBox="1"/>
            <p:nvPr/>
          </p:nvSpPr>
          <p:spPr>
            <a:xfrm>
              <a:off x="8728156" y="1612168"/>
              <a:ext cx="3586547" cy="830997"/>
            </a:xfrm>
            <a:prstGeom prst="rect">
              <a:avLst/>
            </a:prstGeom>
            <a:noFill/>
          </p:spPr>
          <p:txBody>
            <a:bodyPr wrap="square" rtlCol="0">
              <a:spAutoFit/>
            </a:bodyPr>
            <a:lstStyle/>
            <a:p>
              <a:r>
                <a:rPr lang="tr-TR" sz="4800" b="1" dirty="0">
                  <a:solidFill>
                    <a:srgbClr val="FAB529"/>
                  </a:solidFill>
                </a:rPr>
                <a:t>3. adım</a:t>
              </a:r>
            </a:p>
          </p:txBody>
        </p:sp>
        <p:sp>
          <p:nvSpPr>
            <p:cNvPr id="110" name="Metin kutusu 109"/>
            <p:cNvSpPr txBox="1"/>
            <p:nvPr/>
          </p:nvSpPr>
          <p:spPr>
            <a:xfrm>
              <a:off x="8765462" y="2260050"/>
              <a:ext cx="3245176" cy="646331"/>
            </a:xfrm>
            <a:prstGeom prst="rect">
              <a:avLst/>
            </a:prstGeom>
            <a:noFill/>
          </p:spPr>
          <p:txBody>
            <a:bodyPr wrap="square" rtlCol="0">
              <a:spAutoFit/>
            </a:bodyPr>
            <a:lstStyle/>
            <a:p>
              <a:r>
                <a:rPr lang="tr-TR" b="1" dirty="0">
                  <a:solidFill>
                    <a:srgbClr val="231F20"/>
                  </a:solidFill>
                </a:rPr>
                <a:t>eğlenmek ya da problemlerden</a:t>
              </a:r>
            </a:p>
            <a:p>
              <a:r>
                <a:rPr lang="tr-TR" b="1" dirty="0">
                  <a:solidFill>
                    <a:srgbClr val="231F20"/>
                  </a:solidFill>
                </a:rPr>
                <a:t>kaçmak için kullanmak</a:t>
              </a:r>
            </a:p>
          </p:txBody>
        </p:sp>
      </p:grpSp>
      <p:pic>
        <p:nvPicPr>
          <p:cNvPr id="111" name="Resim 110"/>
          <p:cNvPicPr>
            <a:picLocks noChangeAspect="1"/>
          </p:cNvPicPr>
          <p:nvPr/>
        </p:nvPicPr>
        <p:blipFill>
          <a:blip r:embed="rId4"/>
          <a:stretch>
            <a:fillRect/>
          </a:stretch>
        </p:blipFill>
        <p:spPr>
          <a:xfrm rot="12566138">
            <a:off x="3098540" y="4029466"/>
            <a:ext cx="1845000" cy="540000"/>
          </a:xfrm>
          <a:prstGeom prst="rect">
            <a:avLst/>
          </a:prstGeom>
        </p:spPr>
      </p:pic>
      <p:pic>
        <p:nvPicPr>
          <p:cNvPr id="2110" name="Resim 2109"/>
          <p:cNvPicPr>
            <a:picLocks noChangeAspect="1"/>
          </p:cNvPicPr>
          <p:nvPr/>
        </p:nvPicPr>
        <p:blipFill>
          <a:blip r:embed="rId5"/>
          <a:stretch>
            <a:fillRect/>
          </a:stretch>
        </p:blipFill>
        <p:spPr>
          <a:xfrm>
            <a:off x="4331400" y="2400472"/>
            <a:ext cx="813612" cy="629893"/>
          </a:xfrm>
          <a:prstGeom prst="rect">
            <a:avLst/>
          </a:prstGeom>
        </p:spPr>
      </p:pic>
      <p:pic>
        <p:nvPicPr>
          <p:cNvPr id="2111" name="Resim 2110"/>
          <p:cNvPicPr>
            <a:picLocks noChangeAspect="1"/>
          </p:cNvPicPr>
          <p:nvPr/>
        </p:nvPicPr>
        <p:blipFill>
          <a:blip r:embed="rId6"/>
          <a:stretch>
            <a:fillRect/>
          </a:stretch>
        </p:blipFill>
        <p:spPr>
          <a:xfrm>
            <a:off x="9450116" y="1013393"/>
            <a:ext cx="1096279" cy="1244425"/>
          </a:xfrm>
          <a:prstGeom prst="rect">
            <a:avLst/>
          </a:prstGeom>
        </p:spPr>
      </p:pic>
      <p:pic>
        <p:nvPicPr>
          <p:cNvPr id="64" name="Resim 63"/>
          <p:cNvPicPr>
            <a:picLocks noChangeAspect="1"/>
          </p:cNvPicPr>
          <p:nvPr/>
        </p:nvPicPr>
        <p:blipFill>
          <a:blip r:embed="rId7"/>
          <a:stretch>
            <a:fillRect/>
          </a:stretch>
        </p:blipFill>
        <p:spPr>
          <a:xfrm>
            <a:off x="9290035" y="3239720"/>
            <a:ext cx="1435744" cy="1877511"/>
          </a:xfrm>
          <a:prstGeom prst="rect">
            <a:avLst/>
          </a:prstGeom>
        </p:spPr>
      </p:pic>
      <p:pic>
        <p:nvPicPr>
          <p:cNvPr id="65" name="Resim 64"/>
          <p:cNvPicPr>
            <a:picLocks noChangeAspect="1"/>
          </p:cNvPicPr>
          <p:nvPr/>
        </p:nvPicPr>
        <p:blipFill>
          <a:blip r:embed="rId8"/>
          <a:stretch>
            <a:fillRect/>
          </a:stretch>
        </p:blipFill>
        <p:spPr>
          <a:xfrm>
            <a:off x="1911000" y="3991064"/>
            <a:ext cx="740475" cy="685914"/>
          </a:xfrm>
          <a:prstGeom prst="rect">
            <a:avLst/>
          </a:prstGeom>
        </p:spPr>
      </p:pic>
    </p:spTree>
    <p:extLst>
      <p:ext uri="{BB962C8B-B14F-4D97-AF65-F5344CB8AC3E}">
        <p14:creationId xmlns:p14="http://schemas.microsoft.com/office/powerpoint/2010/main" val="231355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2085"/>
                                        </p:tgtEl>
                                        <p:attrNameLst>
                                          <p:attrName>style.visibility</p:attrName>
                                        </p:attrNameLst>
                                      </p:cBhvr>
                                      <p:to>
                                        <p:strVal val="visible"/>
                                      </p:to>
                                    </p:set>
                                    <p:animEffect transition="in" filter="wipe(left)">
                                      <p:cBhvr>
                                        <p:cTn id="11" dur="250"/>
                                        <p:tgtEl>
                                          <p:spTgt spid="208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250"/>
                                        <p:tgtEl>
                                          <p:spTgt spid="95"/>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2086"/>
                                        </p:tgtEl>
                                        <p:attrNameLst>
                                          <p:attrName>style.visibility</p:attrName>
                                        </p:attrNameLst>
                                      </p:cBhvr>
                                      <p:to>
                                        <p:strVal val="visible"/>
                                      </p:to>
                                    </p:set>
                                    <p:animEffect transition="in" filter="wipe(left)">
                                      <p:cBhvr>
                                        <p:cTn id="19" dur="250"/>
                                        <p:tgtEl>
                                          <p:spTgt spid="2086"/>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fade">
                                      <p:cBhvr>
                                        <p:cTn id="23" dur="250"/>
                                        <p:tgtEl>
                                          <p:spTgt spid="100"/>
                                        </p:tgtEl>
                                      </p:cBhvr>
                                    </p:animEffect>
                                  </p:childTnLst>
                                </p:cTn>
                              </p:par>
                            </p:childTnLst>
                          </p:cTn>
                        </p:par>
                        <p:par>
                          <p:cTn id="24" fill="hold">
                            <p:stCondLst>
                              <p:cond delay="1250"/>
                            </p:stCondLst>
                            <p:childTnLst>
                              <p:par>
                                <p:cTn id="25" presetID="22" presetClass="entr" presetSubtype="1" fill="hold" nodeType="after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wipe(up)">
                                      <p:cBhvr>
                                        <p:cTn id="27" dur="250"/>
                                        <p:tgtEl>
                                          <p:spTgt spid="104"/>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08"/>
                                        </p:tgtEl>
                                        <p:attrNameLst>
                                          <p:attrName>style.visibility</p:attrName>
                                        </p:attrNameLst>
                                      </p:cBhvr>
                                      <p:to>
                                        <p:strVal val="visible"/>
                                      </p:to>
                                    </p:set>
                                    <p:animEffect transition="in" filter="fade">
                                      <p:cBhvr>
                                        <p:cTn id="31" dur="250"/>
                                        <p:tgtEl>
                                          <p:spTgt spid="108"/>
                                        </p:tgtEl>
                                      </p:cBhvr>
                                    </p:animEffect>
                                  </p:childTnLst>
                                </p:cTn>
                              </p:par>
                            </p:childTnLst>
                          </p:cTn>
                        </p:par>
                        <p:par>
                          <p:cTn id="32" fill="hold">
                            <p:stCondLst>
                              <p:cond delay="1750"/>
                            </p:stCondLst>
                            <p:childTnLst>
                              <p:par>
                                <p:cTn id="33" presetID="22" presetClass="entr" presetSubtype="4" fill="hold" nodeType="after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wipe(down)">
                                      <p:cBhvr>
                                        <p:cTn id="35" dur="250"/>
                                        <p:tgtEl>
                                          <p:spTgt spid="111"/>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fade">
                                      <p:cBhvr>
                                        <p:cTn id="39" dur="250"/>
                                        <p:tgtEl>
                                          <p:spTgt spid="105"/>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250"/>
                                        <p:tgtEl>
                                          <p:spTgt spid="65"/>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2110"/>
                                        </p:tgtEl>
                                        <p:attrNameLst>
                                          <p:attrName>style.visibility</p:attrName>
                                        </p:attrNameLst>
                                      </p:cBhvr>
                                      <p:to>
                                        <p:strVal val="visible"/>
                                      </p:to>
                                    </p:set>
                                    <p:animEffect transition="in" filter="fade">
                                      <p:cBhvr>
                                        <p:cTn id="47" dur="250"/>
                                        <p:tgtEl>
                                          <p:spTgt spid="2110"/>
                                        </p:tgtEl>
                                      </p:cBhvr>
                                    </p:animEffect>
                                  </p:childTnLst>
                                </p:cTn>
                              </p:par>
                            </p:childTnLst>
                          </p:cTn>
                        </p:par>
                        <p:par>
                          <p:cTn id="48" fill="hold">
                            <p:stCondLst>
                              <p:cond delay="2750"/>
                            </p:stCondLst>
                            <p:childTnLst>
                              <p:par>
                                <p:cTn id="49" presetID="10" presetClass="entr" presetSubtype="0" fill="hold" nodeType="afterEffect">
                                  <p:stCondLst>
                                    <p:cond delay="0"/>
                                  </p:stCondLst>
                                  <p:childTnLst>
                                    <p:set>
                                      <p:cBhvr>
                                        <p:cTn id="50" dur="1" fill="hold">
                                          <p:stCondLst>
                                            <p:cond delay="0"/>
                                          </p:stCondLst>
                                        </p:cTn>
                                        <p:tgtEl>
                                          <p:spTgt spid="2111"/>
                                        </p:tgtEl>
                                        <p:attrNameLst>
                                          <p:attrName>style.visibility</p:attrName>
                                        </p:attrNameLst>
                                      </p:cBhvr>
                                      <p:to>
                                        <p:strVal val="visible"/>
                                      </p:to>
                                    </p:set>
                                    <p:animEffect transition="in" filter="fade">
                                      <p:cBhvr>
                                        <p:cTn id="51" dur="250"/>
                                        <p:tgtEl>
                                          <p:spTgt spid="2111"/>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2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1252</TotalTime>
  <Words>1248</Words>
  <Application>Microsoft Office PowerPoint</Application>
  <PresentationFormat>Geniş ekran</PresentationFormat>
  <Paragraphs>296</Paragraphs>
  <Slides>33</Slides>
  <Notes>20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33</vt:i4>
      </vt:variant>
    </vt:vector>
  </HeadingPairs>
  <TitlesOfParts>
    <vt:vector size="39" baseType="lpstr">
      <vt:lpstr>Arial</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Oğuzhan Kürşad Ağralı</dc:creator>
  <cp:lastModifiedBy>User</cp:lastModifiedBy>
  <cp:revision>218</cp:revision>
  <dcterms:created xsi:type="dcterms:W3CDTF">2016-11-16T18:01:37Z</dcterms:created>
  <dcterms:modified xsi:type="dcterms:W3CDTF">2022-11-29T09:15:00Z</dcterms:modified>
</cp:coreProperties>
</file>