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26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77" r:id="rId11"/>
    <p:sldId id="261" r:id="rId12"/>
    <p:sldId id="262" r:id="rId13"/>
    <p:sldId id="266" r:id="rId14"/>
    <p:sldId id="278" r:id="rId15"/>
    <p:sldId id="290" r:id="rId16"/>
    <p:sldId id="276" r:id="rId17"/>
    <p:sldId id="282" r:id="rId18"/>
    <p:sldId id="280" r:id="rId19"/>
    <p:sldId id="285" r:id="rId20"/>
    <p:sldId id="279" r:id="rId21"/>
    <p:sldId id="263" r:id="rId22"/>
    <p:sldId id="283" r:id="rId23"/>
    <p:sldId id="289" r:id="rId24"/>
    <p:sldId id="291" r:id="rId25"/>
    <p:sldId id="292" r:id="rId26"/>
    <p:sldId id="293" r:id="rId27"/>
    <p:sldId id="294" r:id="rId28"/>
    <p:sldId id="295" r:id="rId29"/>
    <p:sldId id="288" r:id="rId30"/>
    <p:sldId id="265" r:id="rId31"/>
    <p:sldId id="296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1B63-D044-4D7E-8B9E-17D555CC8CD8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BF70F-DBEF-4659-BFE2-A7143C7DE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8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5AF0-F633-4584-B84C-8C1E795A9BE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0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5AF0-F633-4584-B84C-8C1E795A9BE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70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6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13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2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34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11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97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05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85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509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9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00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8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34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8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23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9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16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46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72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6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806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3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44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53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9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4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32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367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98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41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415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225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6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781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447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828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42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695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111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622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32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085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160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130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819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38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391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53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48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70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79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58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521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51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66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044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813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48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588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028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990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250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855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574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112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24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53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62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41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50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6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761814-E875-4631-985E-553F04E6A287}" type="datetimeFigureOut">
              <a:rPr lang="tr-TR" smtClean="0"/>
              <a:t>9.11.2022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B597B0-6B2F-4C99-B8BB-3790A4C638E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519956" y="956345"/>
            <a:ext cx="6529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LGS</a:t>
            </a:r>
          </a:p>
          <a:p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BİLGİLENDİRME</a:t>
            </a:r>
          </a:p>
          <a:p>
            <a:r>
              <a:rPr lang="tr-TR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SEMİNERİ</a:t>
            </a:r>
          </a:p>
        </p:txBody>
      </p:sp>
      <p:sp>
        <p:nvSpPr>
          <p:cNvPr id="9" name="object 7"/>
          <p:cNvSpPr/>
          <p:nvPr/>
        </p:nvSpPr>
        <p:spPr>
          <a:xfrm>
            <a:off x="835184" y="3830428"/>
            <a:ext cx="477520" cy="510540"/>
          </a:xfrm>
          <a:custGeom>
            <a:avLst/>
            <a:gdLst/>
            <a:ahLst/>
            <a:cxnLst/>
            <a:rect l="l" t="t" r="r" b="b"/>
            <a:pathLst>
              <a:path w="477519" h="510539">
                <a:moveTo>
                  <a:pt x="238506" y="0"/>
                </a:moveTo>
                <a:lnTo>
                  <a:pt x="190438" y="5186"/>
                </a:lnTo>
                <a:lnTo>
                  <a:pt x="145668" y="20060"/>
                </a:lnTo>
                <a:lnTo>
                  <a:pt x="105154" y="43595"/>
                </a:lnTo>
                <a:lnTo>
                  <a:pt x="69856" y="74766"/>
                </a:lnTo>
                <a:lnTo>
                  <a:pt x="40732" y="112545"/>
                </a:lnTo>
                <a:lnTo>
                  <a:pt x="18742" y="155906"/>
                </a:lnTo>
                <a:lnTo>
                  <a:pt x="4845" y="203823"/>
                </a:lnTo>
                <a:lnTo>
                  <a:pt x="0" y="255269"/>
                </a:lnTo>
                <a:lnTo>
                  <a:pt x="4845" y="306716"/>
                </a:lnTo>
                <a:lnTo>
                  <a:pt x="18742" y="354633"/>
                </a:lnTo>
                <a:lnTo>
                  <a:pt x="40732" y="397994"/>
                </a:lnTo>
                <a:lnTo>
                  <a:pt x="69856" y="435773"/>
                </a:lnTo>
                <a:lnTo>
                  <a:pt x="105154" y="466944"/>
                </a:lnTo>
                <a:lnTo>
                  <a:pt x="145668" y="490479"/>
                </a:lnTo>
                <a:lnTo>
                  <a:pt x="190438" y="505353"/>
                </a:lnTo>
                <a:lnTo>
                  <a:pt x="238506" y="510539"/>
                </a:lnTo>
                <a:lnTo>
                  <a:pt x="286573" y="505353"/>
                </a:lnTo>
                <a:lnTo>
                  <a:pt x="331343" y="490479"/>
                </a:lnTo>
                <a:lnTo>
                  <a:pt x="371857" y="466944"/>
                </a:lnTo>
                <a:lnTo>
                  <a:pt x="407155" y="435773"/>
                </a:lnTo>
                <a:lnTo>
                  <a:pt x="436279" y="397994"/>
                </a:lnTo>
                <a:lnTo>
                  <a:pt x="458269" y="354633"/>
                </a:lnTo>
                <a:lnTo>
                  <a:pt x="472166" y="306716"/>
                </a:lnTo>
                <a:lnTo>
                  <a:pt x="477012" y="255269"/>
                </a:lnTo>
                <a:lnTo>
                  <a:pt x="472166" y="203823"/>
                </a:lnTo>
                <a:lnTo>
                  <a:pt x="458269" y="155906"/>
                </a:lnTo>
                <a:lnTo>
                  <a:pt x="436279" y="112545"/>
                </a:lnTo>
                <a:lnTo>
                  <a:pt x="407155" y="74766"/>
                </a:lnTo>
                <a:lnTo>
                  <a:pt x="371857" y="43595"/>
                </a:lnTo>
                <a:lnTo>
                  <a:pt x="331343" y="20060"/>
                </a:lnTo>
                <a:lnTo>
                  <a:pt x="286573" y="5186"/>
                </a:lnTo>
                <a:lnTo>
                  <a:pt x="238506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1435093" y="3830428"/>
            <a:ext cx="477520" cy="510540"/>
          </a:xfrm>
          <a:custGeom>
            <a:avLst/>
            <a:gdLst/>
            <a:ahLst/>
            <a:cxnLst/>
            <a:rect l="l" t="t" r="r" b="b"/>
            <a:pathLst>
              <a:path w="477519" h="510539">
                <a:moveTo>
                  <a:pt x="238506" y="0"/>
                </a:moveTo>
                <a:lnTo>
                  <a:pt x="190438" y="5186"/>
                </a:lnTo>
                <a:lnTo>
                  <a:pt x="145668" y="20060"/>
                </a:lnTo>
                <a:lnTo>
                  <a:pt x="105154" y="43595"/>
                </a:lnTo>
                <a:lnTo>
                  <a:pt x="69856" y="74766"/>
                </a:lnTo>
                <a:lnTo>
                  <a:pt x="40732" y="112545"/>
                </a:lnTo>
                <a:lnTo>
                  <a:pt x="18742" y="155906"/>
                </a:lnTo>
                <a:lnTo>
                  <a:pt x="4845" y="203823"/>
                </a:lnTo>
                <a:lnTo>
                  <a:pt x="0" y="255269"/>
                </a:lnTo>
                <a:lnTo>
                  <a:pt x="4845" y="306716"/>
                </a:lnTo>
                <a:lnTo>
                  <a:pt x="18742" y="354633"/>
                </a:lnTo>
                <a:lnTo>
                  <a:pt x="40732" y="397994"/>
                </a:lnTo>
                <a:lnTo>
                  <a:pt x="69856" y="435773"/>
                </a:lnTo>
                <a:lnTo>
                  <a:pt x="105154" y="466944"/>
                </a:lnTo>
                <a:lnTo>
                  <a:pt x="145668" y="490479"/>
                </a:lnTo>
                <a:lnTo>
                  <a:pt x="190438" y="505353"/>
                </a:lnTo>
                <a:lnTo>
                  <a:pt x="238506" y="510539"/>
                </a:lnTo>
                <a:lnTo>
                  <a:pt x="286573" y="505353"/>
                </a:lnTo>
                <a:lnTo>
                  <a:pt x="331343" y="490479"/>
                </a:lnTo>
                <a:lnTo>
                  <a:pt x="371857" y="466944"/>
                </a:lnTo>
                <a:lnTo>
                  <a:pt x="407155" y="435773"/>
                </a:lnTo>
                <a:lnTo>
                  <a:pt x="436279" y="397994"/>
                </a:lnTo>
                <a:lnTo>
                  <a:pt x="458269" y="354633"/>
                </a:lnTo>
                <a:lnTo>
                  <a:pt x="472166" y="306716"/>
                </a:lnTo>
                <a:lnTo>
                  <a:pt x="477012" y="255269"/>
                </a:lnTo>
                <a:lnTo>
                  <a:pt x="472166" y="203823"/>
                </a:lnTo>
                <a:lnTo>
                  <a:pt x="458269" y="155906"/>
                </a:lnTo>
                <a:lnTo>
                  <a:pt x="436279" y="112545"/>
                </a:lnTo>
                <a:lnTo>
                  <a:pt x="407155" y="74766"/>
                </a:lnTo>
                <a:lnTo>
                  <a:pt x="371857" y="43595"/>
                </a:lnTo>
                <a:lnTo>
                  <a:pt x="331343" y="20060"/>
                </a:lnTo>
                <a:lnTo>
                  <a:pt x="286573" y="5186"/>
                </a:lnTo>
                <a:lnTo>
                  <a:pt x="238506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2714638" y="3830428"/>
            <a:ext cx="477520" cy="510540"/>
          </a:xfrm>
          <a:custGeom>
            <a:avLst/>
            <a:gdLst/>
            <a:ahLst/>
            <a:cxnLst/>
            <a:rect l="l" t="t" r="r" b="b"/>
            <a:pathLst>
              <a:path w="477519" h="510539">
                <a:moveTo>
                  <a:pt x="238506" y="0"/>
                </a:moveTo>
                <a:lnTo>
                  <a:pt x="190438" y="5186"/>
                </a:lnTo>
                <a:lnTo>
                  <a:pt x="145668" y="20060"/>
                </a:lnTo>
                <a:lnTo>
                  <a:pt x="105154" y="43595"/>
                </a:lnTo>
                <a:lnTo>
                  <a:pt x="69856" y="74766"/>
                </a:lnTo>
                <a:lnTo>
                  <a:pt x="40732" y="112545"/>
                </a:lnTo>
                <a:lnTo>
                  <a:pt x="18742" y="155906"/>
                </a:lnTo>
                <a:lnTo>
                  <a:pt x="4845" y="203823"/>
                </a:lnTo>
                <a:lnTo>
                  <a:pt x="0" y="255269"/>
                </a:lnTo>
                <a:lnTo>
                  <a:pt x="4845" y="306716"/>
                </a:lnTo>
                <a:lnTo>
                  <a:pt x="18742" y="354633"/>
                </a:lnTo>
                <a:lnTo>
                  <a:pt x="40732" y="397994"/>
                </a:lnTo>
                <a:lnTo>
                  <a:pt x="69856" y="435773"/>
                </a:lnTo>
                <a:lnTo>
                  <a:pt x="105154" y="466944"/>
                </a:lnTo>
                <a:lnTo>
                  <a:pt x="145668" y="490479"/>
                </a:lnTo>
                <a:lnTo>
                  <a:pt x="190438" y="505353"/>
                </a:lnTo>
                <a:lnTo>
                  <a:pt x="238506" y="510539"/>
                </a:lnTo>
                <a:lnTo>
                  <a:pt x="286573" y="505353"/>
                </a:lnTo>
                <a:lnTo>
                  <a:pt x="331343" y="490479"/>
                </a:lnTo>
                <a:lnTo>
                  <a:pt x="371857" y="466944"/>
                </a:lnTo>
                <a:lnTo>
                  <a:pt x="407155" y="435773"/>
                </a:lnTo>
                <a:lnTo>
                  <a:pt x="436279" y="397994"/>
                </a:lnTo>
                <a:lnTo>
                  <a:pt x="458269" y="354633"/>
                </a:lnTo>
                <a:lnTo>
                  <a:pt x="472166" y="306716"/>
                </a:lnTo>
                <a:lnTo>
                  <a:pt x="477012" y="255269"/>
                </a:lnTo>
                <a:lnTo>
                  <a:pt x="472166" y="203823"/>
                </a:lnTo>
                <a:lnTo>
                  <a:pt x="458269" y="155906"/>
                </a:lnTo>
                <a:lnTo>
                  <a:pt x="436279" y="112545"/>
                </a:lnTo>
                <a:lnTo>
                  <a:pt x="407155" y="74766"/>
                </a:lnTo>
                <a:lnTo>
                  <a:pt x="371857" y="43595"/>
                </a:lnTo>
                <a:lnTo>
                  <a:pt x="331343" y="20060"/>
                </a:lnTo>
                <a:lnTo>
                  <a:pt x="286573" y="5186"/>
                </a:lnTo>
                <a:lnTo>
                  <a:pt x="238506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096573" y="3830428"/>
            <a:ext cx="477520" cy="510540"/>
          </a:xfrm>
          <a:custGeom>
            <a:avLst/>
            <a:gdLst/>
            <a:ahLst/>
            <a:cxnLst/>
            <a:rect l="l" t="t" r="r" b="b"/>
            <a:pathLst>
              <a:path w="477519" h="510539">
                <a:moveTo>
                  <a:pt x="238506" y="0"/>
                </a:moveTo>
                <a:lnTo>
                  <a:pt x="190438" y="5186"/>
                </a:lnTo>
                <a:lnTo>
                  <a:pt x="145668" y="20060"/>
                </a:lnTo>
                <a:lnTo>
                  <a:pt x="105154" y="43595"/>
                </a:lnTo>
                <a:lnTo>
                  <a:pt x="69856" y="74766"/>
                </a:lnTo>
                <a:lnTo>
                  <a:pt x="40732" y="112545"/>
                </a:lnTo>
                <a:lnTo>
                  <a:pt x="18742" y="155906"/>
                </a:lnTo>
                <a:lnTo>
                  <a:pt x="4845" y="203823"/>
                </a:lnTo>
                <a:lnTo>
                  <a:pt x="0" y="255269"/>
                </a:lnTo>
                <a:lnTo>
                  <a:pt x="4845" y="306716"/>
                </a:lnTo>
                <a:lnTo>
                  <a:pt x="18742" y="354633"/>
                </a:lnTo>
                <a:lnTo>
                  <a:pt x="40732" y="397994"/>
                </a:lnTo>
                <a:lnTo>
                  <a:pt x="69856" y="435773"/>
                </a:lnTo>
                <a:lnTo>
                  <a:pt x="105154" y="466944"/>
                </a:lnTo>
                <a:lnTo>
                  <a:pt x="145668" y="490479"/>
                </a:lnTo>
                <a:lnTo>
                  <a:pt x="190438" y="505353"/>
                </a:lnTo>
                <a:lnTo>
                  <a:pt x="238506" y="510539"/>
                </a:lnTo>
                <a:lnTo>
                  <a:pt x="286573" y="505353"/>
                </a:lnTo>
                <a:lnTo>
                  <a:pt x="331343" y="490479"/>
                </a:lnTo>
                <a:lnTo>
                  <a:pt x="371857" y="466944"/>
                </a:lnTo>
                <a:lnTo>
                  <a:pt x="407155" y="435773"/>
                </a:lnTo>
                <a:lnTo>
                  <a:pt x="436279" y="397994"/>
                </a:lnTo>
                <a:lnTo>
                  <a:pt x="458269" y="354633"/>
                </a:lnTo>
                <a:lnTo>
                  <a:pt x="472166" y="306716"/>
                </a:lnTo>
                <a:lnTo>
                  <a:pt x="477012" y="255269"/>
                </a:lnTo>
                <a:lnTo>
                  <a:pt x="472166" y="203823"/>
                </a:lnTo>
                <a:lnTo>
                  <a:pt x="458269" y="155906"/>
                </a:lnTo>
                <a:lnTo>
                  <a:pt x="436279" y="112545"/>
                </a:lnTo>
                <a:lnTo>
                  <a:pt x="407155" y="74766"/>
                </a:lnTo>
                <a:lnTo>
                  <a:pt x="371857" y="43595"/>
                </a:lnTo>
                <a:lnTo>
                  <a:pt x="331343" y="20060"/>
                </a:lnTo>
                <a:lnTo>
                  <a:pt x="286573" y="5186"/>
                </a:lnTo>
                <a:lnTo>
                  <a:pt x="238506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 txBox="1"/>
          <p:nvPr/>
        </p:nvSpPr>
        <p:spPr>
          <a:xfrm>
            <a:off x="915778" y="3830428"/>
            <a:ext cx="2184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27380" algn="l"/>
                <a:tab pos="1887855" algn="l"/>
              </a:tabLst>
            </a:pPr>
            <a:r>
              <a:rPr sz="3200" b="1" i="1" spc="395" dirty="0">
                <a:latin typeface="Arial"/>
                <a:cs typeface="Arial"/>
              </a:rPr>
              <a:t>a	</a:t>
            </a:r>
            <a:r>
              <a:rPr sz="4800" b="1" i="1" spc="142" baseline="-2604" dirty="0">
                <a:latin typeface="Arial"/>
                <a:cs typeface="Arial"/>
              </a:rPr>
              <a:t>b	</a:t>
            </a:r>
            <a:r>
              <a:rPr sz="3200" b="1" i="1" spc="270" dirty="0">
                <a:latin typeface="Arial"/>
                <a:cs typeface="Arial"/>
              </a:rPr>
              <a:t>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2194316" y="3812331"/>
            <a:ext cx="2838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i="1" spc="250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endParaRPr sz="3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2348710" y="3331086"/>
            <a:ext cx="591311" cy="591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6274666" y="4058552"/>
            <a:ext cx="1935266" cy="1785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Eğri Bağlayıcı 2"/>
          <p:cNvCxnSpPr/>
          <p:nvPr/>
        </p:nvCxnSpPr>
        <p:spPr>
          <a:xfrm>
            <a:off x="3284138" y="4177717"/>
            <a:ext cx="2898548" cy="1031846"/>
          </a:xfrm>
          <a:prstGeom prst="curvedConnector3">
            <a:avLst>
              <a:gd name="adj1" fmla="val 50000"/>
            </a:avLst>
          </a:prstGeom>
          <a:ln w="69850" cmpd="sng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2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 txBox="1">
            <a:spLocks/>
          </p:cNvSpPr>
          <p:nvPr/>
        </p:nvSpPr>
        <p:spPr>
          <a:xfrm>
            <a:off x="3036153" y="1114224"/>
            <a:ext cx="6284429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Sorular çoktan seçmeli </a:t>
            </a:r>
            <a:r>
              <a:rPr lang="tr-TR" sz="4000" b="1" u="sng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TEST</a:t>
            </a:r>
            <a:r>
              <a:rPr lang="tr-TR" sz="4000" b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 şeklinde  olacak.</a:t>
            </a:r>
            <a:endParaRPr lang="en-US" sz="4000" b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1080357" y="1422105"/>
            <a:ext cx="846425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2095189" y="1413175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150493" y="2506917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2077568" y="3623719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2150493" y="4780312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3017984" y="2445362"/>
            <a:ext cx="6041147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3 yanlış </a:t>
            </a:r>
            <a:r>
              <a:rPr lang="tr-TR" sz="4000" b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cevap</a:t>
            </a:r>
          </a:p>
          <a:p>
            <a:r>
              <a:rPr lang="tr-T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1 doğruyu</a:t>
            </a:r>
          </a:p>
          <a:p>
            <a:r>
              <a:rPr lang="tr-TR" sz="4000" b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götürecek.</a:t>
            </a:r>
            <a:endParaRPr lang="en-US" sz="4000" b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1026" name="Picture 2" descr="C:\Users\Yunus Emre\Desktop\addc010e-b620-4558-8131-9abfeb99dd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3" y="2465193"/>
            <a:ext cx="5305697" cy="36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9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83516" y="578840"/>
            <a:ext cx="10008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soruda;  14 doğru - 6 yanlış = </a:t>
            </a:r>
            <a:r>
              <a:rPr lang="tr-TR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net</a:t>
            </a:r>
          </a:p>
          <a:p>
            <a:pPr algn="just"/>
            <a:r>
              <a:rPr lang="tr-T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soruda;  14 doğru - 0 yanlış - 6 boş =</a:t>
            </a:r>
            <a:r>
              <a:rPr lang="tr-TR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net  </a:t>
            </a:r>
          </a:p>
          <a:p>
            <a:pPr algn="just"/>
            <a:endParaRPr lang="tr-T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soruda;  12 doğru - 6 yanlış - 2 boş = </a:t>
            </a:r>
            <a:r>
              <a:rPr lang="tr-TR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net</a:t>
            </a:r>
          </a:p>
          <a:p>
            <a:pPr algn="just"/>
            <a:r>
              <a:rPr lang="tr-T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soruda;  12 doğru - 8 boş = </a:t>
            </a:r>
            <a:r>
              <a:rPr lang="tr-TR" sz="3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net</a:t>
            </a:r>
          </a:p>
          <a:p>
            <a:pPr algn="just"/>
            <a:endParaRPr lang="tr-TR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soruda;  7 doğru -  3 yanlış = </a:t>
            </a:r>
            <a:r>
              <a:rPr lang="tr-TR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net</a:t>
            </a:r>
          </a:p>
          <a:p>
            <a:pPr algn="just"/>
            <a:r>
              <a:rPr lang="tr-TR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soruda;  7 doğru -  2 yanlış – 1 boş = </a:t>
            </a:r>
            <a:r>
              <a:rPr lang="tr-TR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6,33 net</a:t>
            </a:r>
          </a:p>
          <a:p>
            <a:endParaRPr lang="tr-T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84" y="720921"/>
            <a:ext cx="1140460" cy="5422900"/>
          </a:xfrm>
          <a:custGeom>
            <a:avLst/>
            <a:gdLst/>
            <a:ahLst/>
            <a:cxnLst/>
            <a:rect l="l" t="t" r="r" b="b"/>
            <a:pathLst>
              <a:path w="1140460" h="5422900">
                <a:moveTo>
                  <a:pt x="15252" y="0"/>
                </a:moveTo>
                <a:lnTo>
                  <a:pt x="0" y="12700"/>
                </a:lnTo>
                <a:lnTo>
                  <a:pt x="34428" y="50800"/>
                </a:lnTo>
                <a:lnTo>
                  <a:pt x="67790" y="88900"/>
                </a:lnTo>
                <a:lnTo>
                  <a:pt x="100630" y="114300"/>
                </a:lnTo>
                <a:lnTo>
                  <a:pt x="132948" y="152400"/>
                </a:lnTo>
                <a:lnTo>
                  <a:pt x="164746" y="190500"/>
                </a:lnTo>
                <a:lnTo>
                  <a:pt x="196022" y="228600"/>
                </a:lnTo>
                <a:lnTo>
                  <a:pt x="226776" y="266700"/>
                </a:lnTo>
                <a:lnTo>
                  <a:pt x="257010" y="304800"/>
                </a:lnTo>
                <a:lnTo>
                  <a:pt x="286721" y="330200"/>
                </a:lnTo>
                <a:lnTo>
                  <a:pt x="315912" y="368300"/>
                </a:lnTo>
                <a:lnTo>
                  <a:pt x="344581" y="406400"/>
                </a:lnTo>
                <a:lnTo>
                  <a:pt x="372729" y="444500"/>
                </a:lnTo>
                <a:lnTo>
                  <a:pt x="400355" y="482600"/>
                </a:lnTo>
                <a:lnTo>
                  <a:pt x="427461" y="520700"/>
                </a:lnTo>
                <a:lnTo>
                  <a:pt x="454044" y="558800"/>
                </a:lnTo>
                <a:lnTo>
                  <a:pt x="480107" y="596900"/>
                </a:lnTo>
                <a:lnTo>
                  <a:pt x="505648" y="635000"/>
                </a:lnTo>
                <a:lnTo>
                  <a:pt x="530668" y="673100"/>
                </a:lnTo>
                <a:lnTo>
                  <a:pt x="555166" y="711200"/>
                </a:lnTo>
                <a:lnTo>
                  <a:pt x="579143" y="762000"/>
                </a:lnTo>
                <a:lnTo>
                  <a:pt x="602599" y="800100"/>
                </a:lnTo>
                <a:lnTo>
                  <a:pt x="625533" y="838200"/>
                </a:lnTo>
                <a:lnTo>
                  <a:pt x="647946" y="876300"/>
                </a:lnTo>
                <a:lnTo>
                  <a:pt x="669838" y="914400"/>
                </a:lnTo>
                <a:lnTo>
                  <a:pt x="691208" y="952500"/>
                </a:lnTo>
                <a:lnTo>
                  <a:pt x="712057" y="1003300"/>
                </a:lnTo>
                <a:lnTo>
                  <a:pt x="732384" y="1041400"/>
                </a:lnTo>
                <a:lnTo>
                  <a:pt x="752191" y="1079500"/>
                </a:lnTo>
                <a:lnTo>
                  <a:pt x="771476" y="1117600"/>
                </a:lnTo>
                <a:lnTo>
                  <a:pt x="790239" y="1168400"/>
                </a:lnTo>
                <a:lnTo>
                  <a:pt x="808481" y="1206500"/>
                </a:lnTo>
                <a:lnTo>
                  <a:pt x="826202" y="1244600"/>
                </a:lnTo>
                <a:lnTo>
                  <a:pt x="843402" y="1282700"/>
                </a:lnTo>
                <a:lnTo>
                  <a:pt x="860080" y="1333500"/>
                </a:lnTo>
                <a:lnTo>
                  <a:pt x="876237" y="1371600"/>
                </a:lnTo>
                <a:lnTo>
                  <a:pt x="891872" y="1409700"/>
                </a:lnTo>
                <a:lnTo>
                  <a:pt x="906987" y="1460500"/>
                </a:lnTo>
                <a:lnTo>
                  <a:pt x="921579" y="1498600"/>
                </a:lnTo>
                <a:lnTo>
                  <a:pt x="935651" y="1549400"/>
                </a:lnTo>
                <a:lnTo>
                  <a:pt x="949201" y="1587500"/>
                </a:lnTo>
                <a:lnTo>
                  <a:pt x="962230" y="1625600"/>
                </a:lnTo>
                <a:lnTo>
                  <a:pt x="974737" y="1676400"/>
                </a:lnTo>
                <a:lnTo>
                  <a:pt x="986723" y="1714500"/>
                </a:lnTo>
                <a:lnTo>
                  <a:pt x="998188" y="1765300"/>
                </a:lnTo>
                <a:lnTo>
                  <a:pt x="1009132" y="1803400"/>
                </a:lnTo>
                <a:lnTo>
                  <a:pt x="1019554" y="1854200"/>
                </a:lnTo>
                <a:lnTo>
                  <a:pt x="1029455" y="1892300"/>
                </a:lnTo>
                <a:lnTo>
                  <a:pt x="1038834" y="1930400"/>
                </a:lnTo>
                <a:lnTo>
                  <a:pt x="1047692" y="1981200"/>
                </a:lnTo>
                <a:lnTo>
                  <a:pt x="1056029" y="2019300"/>
                </a:lnTo>
                <a:lnTo>
                  <a:pt x="1063844" y="2070100"/>
                </a:lnTo>
                <a:lnTo>
                  <a:pt x="1071139" y="2108200"/>
                </a:lnTo>
                <a:lnTo>
                  <a:pt x="1077911" y="2159000"/>
                </a:lnTo>
                <a:lnTo>
                  <a:pt x="1084163" y="2197100"/>
                </a:lnTo>
                <a:lnTo>
                  <a:pt x="1089893" y="2247900"/>
                </a:lnTo>
                <a:lnTo>
                  <a:pt x="1095102" y="2286000"/>
                </a:lnTo>
                <a:lnTo>
                  <a:pt x="1099789" y="2336800"/>
                </a:lnTo>
                <a:lnTo>
                  <a:pt x="1103955" y="2374900"/>
                </a:lnTo>
                <a:lnTo>
                  <a:pt x="1107600" y="2425700"/>
                </a:lnTo>
                <a:lnTo>
                  <a:pt x="1110723" y="2463800"/>
                </a:lnTo>
                <a:lnTo>
                  <a:pt x="1113326" y="2514600"/>
                </a:lnTo>
                <a:lnTo>
                  <a:pt x="1115406" y="2552700"/>
                </a:lnTo>
                <a:lnTo>
                  <a:pt x="1116966" y="2603500"/>
                </a:lnTo>
                <a:lnTo>
                  <a:pt x="1118004" y="2641600"/>
                </a:lnTo>
                <a:lnTo>
                  <a:pt x="1118521" y="2692400"/>
                </a:lnTo>
                <a:lnTo>
                  <a:pt x="1118516" y="2743200"/>
                </a:lnTo>
                <a:lnTo>
                  <a:pt x="1117990" y="2781300"/>
                </a:lnTo>
                <a:lnTo>
                  <a:pt x="1116943" y="2832100"/>
                </a:lnTo>
                <a:lnTo>
                  <a:pt x="1113285" y="2921000"/>
                </a:lnTo>
                <a:lnTo>
                  <a:pt x="1110674" y="2959100"/>
                </a:lnTo>
                <a:lnTo>
                  <a:pt x="1107541" y="3009900"/>
                </a:lnTo>
                <a:lnTo>
                  <a:pt x="1103888" y="3048000"/>
                </a:lnTo>
                <a:lnTo>
                  <a:pt x="1099713" y="3098800"/>
                </a:lnTo>
                <a:lnTo>
                  <a:pt x="1095016" y="3136900"/>
                </a:lnTo>
                <a:lnTo>
                  <a:pt x="1089798" y="3187700"/>
                </a:lnTo>
                <a:lnTo>
                  <a:pt x="1084059" y="3225800"/>
                </a:lnTo>
                <a:lnTo>
                  <a:pt x="1077799" y="3276600"/>
                </a:lnTo>
                <a:lnTo>
                  <a:pt x="1071017" y="3314700"/>
                </a:lnTo>
                <a:lnTo>
                  <a:pt x="1063714" y="3365500"/>
                </a:lnTo>
                <a:lnTo>
                  <a:pt x="1055890" y="3403600"/>
                </a:lnTo>
                <a:lnTo>
                  <a:pt x="1047544" y="3454400"/>
                </a:lnTo>
                <a:lnTo>
                  <a:pt x="1038677" y="3492500"/>
                </a:lnTo>
                <a:lnTo>
                  <a:pt x="1029289" y="3543300"/>
                </a:lnTo>
                <a:lnTo>
                  <a:pt x="1019379" y="3581400"/>
                </a:lnTo>
                <a:lnTo>
                  <a:pt x="1008948" y="3619500"/>
                </a:lnTo>
                <a:lnTo>
                  <a:pt x="997996" y="3670300"/>
                </a:lnTo>
                <a:lnTo>
                  <a:pt x="986522" y="3708400"/>
                </a:lnTo>
                <a:lnTo>
                  <a:pt x="974527" y="3759200"/>
                </a:lnTo>
                <a:lnTo>
                  <a:pt x="962011" y="3797300"/>
                </a:lnTo>
                <a:lnTo>
                  <a:pt x="948974" y="3848100"/>
                </a:lnTo>
                <a:lnTo>
                  <a:pt x="935415" y="3886200"/>
                </a:lnTo>
                <a:lnTo>
                  <a:pt x="921335" y="3924300"/>
                </a:lnTo>
                <a:lnTo>
                  <a:pt x="906733" y="3975100"/>
                </a:lnTo>
                <a:lnTo>
                  <a:pt x="891610" y="4013200"/>
                </a:lnTo>
                <a:lnTo>
                  <a:pt x="875966" y="4051300"/>
                </a:lnTo>
                <a:lnTo>
                  <a:pt x="859801" y="4102100"/>
                </a:lnTo>
                <a:lnTo>
                  <a:pt x="843114" y="4140200"/>
                </a:lnTo>
                <a:lnTo>
                  <a:pt x="825906" y="4178300"/>
                </a:lnTo>
                <a:lnTo>
                  <a:pt x="808177" y="4229100"/>
                </a:lnTo>
                <a:lnTo>
                  <a:pt x="789926" y="4267200"/>
                </a:lnTo>
                <a:lnTo>
                  <a:pt x="771154" y="4305300"/>
                </a:lnTo>
                <a:lnTo>
                  <a:pt x="751861" y="4343400"/>
                </a:lnTo>
                <a:lnTo>
                  <a:pt x="732046" y="4394200"/>
                </a:lnTo>
                <a:lnTo>
                  <a:pt x="711710" y="4432300"/>
                </a:lnTo>
                <a:lnTo>
                  <a:pt x="690853" y="4470400"/>
                </a:lnTo>
                <a:lnTo>
                  <a:pt x="669475" y="4508500"/>
                </a:lnTo>
                <a:lnTo>
                  <a:pt x="647575" y="4559300"/>
                </a:lnTo>
                <a:lnTo>
                  <a:pt x="625154" y="4597400"/>
                </a:lnTo>
                <a:lnTo>
                  <a:pt x="602211" y="4635500"/>
                </a:lnTo>
                <a:lnTo>
                  <a:pt x="578748" y="4673600"/>
                </a:lnTo>
                <a:lnTo>
                  <a:pt x="554763" y="4711700"/>
                </a:lnTo>
                <a:lnTo>
                  <a:pt x="530256" y="4749800"/>
                </a:lnTo>
                <a:lnTo>
                  <a:pt x="505229" y="4787900"/>
                </a:lnTo>
                <a:lnTo>
                  <a:pt x="479680" y="4826000"/>
                </a:lnTo>
                <a:lnTo>
                  <a:pt x="453609" y="4864100"/>
                </a:lnTo>
                <a:lnTo>
                  <a:pt x="427018" y="4902200"/>
                </a:lnTo>
                <a:lnTo>
                  <a:pt x="399905" y="4940300"/>
                </a:lnTo>
                <a:lnTo>
                  <a:pt x="372271" y="4978400"/>
                </a:lnTo>
                <a:lnTo>
                  <a:pt x="344115" y="5016500"/>
                </a:lnTo>
                <a:lnTo>
                  <a:pt x="315439" y="5054600"/>
                </a:lnTo>
                <a:lnTo>
                  <a:pt x="286241" y="5092700"/>
                </a:lnTo>
                <a:lnTo>
                  <a:pt x="256521" y="5130800"/>
                </a:lnTo>
                <a:lnTo>
                  <a:pt x="226281" y="5168900"/>
                </a:lnTo>
                <a:lnTo>
                  <a:pt x="195519" y="5207000"/>
                </a:lnTo>
                <a:lnTo>
                  <a:pt x="164235" y="5245100"/>
                </a:lnTo>
                <a:lnTo>
                  <a:pt x="132431" y="5270500"/>
                </a:lnTo>
                <a:lnTo>
                  <a:pt x="100105" y="5308600"/>
                </a:lnTo>
                <a:lnTo>
                  <a:pt x="67258" y="5346700"/>
                </a:lnTo>
                <a:lnTo>
                  <a:pt x="33889" y="5384800"/>
                </a:lnTo>
                <a:lnTo>
                  <a:pt x="0" y="5410200"/>
                </a:lnTo>
                <a:lnTo>
                  <a:pt x="15252" y="5422900"/>
                </a:lnTo>
                <a:lnTo>
                  <a:pt x="49872" y="5397500"/>
                </a:lnTo>
                <a:lnTo>
                  <a:pt x="83422" y="5359400"/>
                </a:lnTo>
                <a:lnTo>
                  <a:pt x="116448" y="5321300"/>
                </a:lnTo>
                <a:lnTo>
                  <a:pt x="148949" y="5283200"/>
                </a:lnTo>
                <a:lnTo>
                  <a:pt x="180926" y="5257800"/>
                </a:lnTo>
                <a:lnTo>
                  <a:pt x="212378" y="5219700"/>
                </a:lnTo>
                <a:lnTo>
                  <a:pt x="243307" y="5181600"/>
                </a:lnTo>
                <a:lnTo>
                  <a:pt x="273711" y="5143500"/>
                </a:lnTo>
                <a:lnTo>
                  <a:pt x="303590" y="5105400"/>
                </a:lnTo>
                <a:lnTo>
                  <a:pt x="332946" y="5067300"/>
                </a:lnTo>
                <a:lnTo>
                  <a:pt x="361777" y="5029200"/>
                </a:lnTo>
                <a:lnTo>
                  <a:pt x="390084" y="4991100"/>
                </a:lnTo>
                <a:lnTo>
                  <a:pt x="417866" y="4953000"/>
                </a:lnTo>
                <a:lnTo>
                  <a:pt x="445124" y="4914900"/>
                </a:lnTo>
                <a:lnTo>
                  <a:pt x="471858" y="4876800"/>
                </a:lnTo>
                <a:lnTo>
                  <a:pt x="498068" y="4838700"/>
                </a:lnTo>
                <a:lnTo>
                  <a:pt x="523753" y="4800600"/>
                </a:lnTo>
                <a:lnTo>
                  <a:pt x="548914" y="4762500"/>
                </a:lnTo>
                <a:lnTo>
                  <a:pt x="573551" y="4724400"/>
                </a:lnTo>
                <a:lnTo>
                  <a:pt x="597663" y="4686300"/>
                </a:lnTo>
                <a:lnTo>
                  <a:pt x="621252" y="4648200"/>
                </a:lnTo>
                <a:lnTo>
                  <a:pt x="644315" y="4597400"/>
                </a:lnTo>
                <a:lnTo>
                  <a:pt x="666855" y="4559300"/>
                </a:lnTo>
                <a:lnTo>
                  <a:pt x="688870" y="4521200"/>
                </a:lnTo>
                <a:lnTo>
                  <a:pt x="710361" y="4483100"/>
                </a:lnTo>
                <a:lnTo>
                  <a:pt x="731328" y="4445000"/>
                </a:lnTo>
                <a:lnTo>
                  <a:pt x="751770" y="4394200"/>
                </a:lnTo>
                <a:lnTo>
                  <a:pt x="771689" y="4356100"/>
                </a:lnTo>
                <a:lnTo>
                  <a:pt x="791082" y="4318000"/>
                </a:lnTo>
                <a:lnTo>
                  <a:pt x="809952" y="4279900"/>
                </a:lnTo>
                <a:lnTo>
                  <a:pt x="828297" y="4229100"/>
                </a:lnTo>
                <a:lnTo>
                  <a:pt x="846118" y="4191000"/>
                </a:lnTo>
                <a:lnTo>
                  <a:pt x="863415" y="4152900"/>
                </a:lnTo>
                <a:lnTo>
                  <a:pt x="880187" y="4102100"/>
                </a:lnTo>
                <a:lnTo>
                  <a:pt x="896435" y="4064000"/>
                </a:lnTo>
                <a:lnTo>
                  <a:pt x="912159" y="4025900"/>
                </a:lnTo>
                <a:lnTo>
                  <a:pt x="927359" y="3975100"/>
                </a:lnTo>
                <a:lnTo>
                  <a:pt x="942034" y="3937000"/>
                </a:lnTo>
                <a:lnTo>
                  <a:pt x="956185" y="3886200"/>
                </a:lnTo>
                <a:lnTo>
                  <a:pt x="969812" y="3848100"/>
                </a:lnTo>
                <a:lnTo>
                  <a:pt x="982914" y="3810000"/>
                </a:lnTo>
                <a:lnTo>
                  <a:pt x="995492" y="3759200"/>
                </a:lnTo>
                <a:lnTo>
                  <a:pt x="1007546" y="3721100"/>
                </a:lnTo>
                <a:lnTo>
                  <a:pt x="1019076" y="3670300"/>
                </a:lnTo>
                <a:lnTo>
                  <a:pt x="1030081" y="3632200"/>
                </a:lnTo>
                <a:lnTo>
                  <a:pt x="1040562" y="3581400"/>
                </a:lnTo>
                <a:lnTo>
                  <a:pt x="1050519" y="3543300"/>
                </a:lnTo>
                <a:lnTo>
                  <a:pt x="1059951" y="3492500"/>
                </a:lnTo>
                <a:lnTo>
                  <a:pt x="1068859" y="3454400"/>
                </a:lnTo>
                <a:lnTo>
                  <a:pt x="1077243" y="3403600"/>
                </a:lnTo>
                <a:lnTo>
                  <a:pt x="1085103" y="3365500"/>
                </a:lnTo>
                <a:lnTo>
                  <a:pt x="1092438" y="3314700"/>
                </a:lnTo>
                <a:lnTo>
                  <a:pt x="1099249" y="3276600"/>
                </a:lnTo>
                <a:lnTo>
                  <a:pt x="1105536" y="3225800"/>
                </a:lnTo>
                <a:lnTo>
                  <a:pt x="1111298" y="3187700"/>
                </a:lnTo>
                <a:lnTo>
                  <a:pt x="1116537" y="3136900"/>
                </a:lnTo>
                <a:lnTo>
                  <a:pt x="1121251" y="3098800"/>
                </a:lnTo>
                <a:lnTo>
                  <a:pt x="1125440" y="3048000"/>
                </a:lnTo>
                <a:lnTo>
                  <a:pt x="1129106" y="3009900"/>
                </a:lnTo>
                <a:lnTo>
                  <a:pt x="1132247" y="2959100"/>
                </a:lnTo>
                <a:lnTo>
                  <a:pt x="1134864" y="2921000"/>
                </a:lnTo>
                <a:lnTo>
                  <a:pt x="1138524" y="2832100"/>
                </a:lnTo>
                <a:lnTo>
                  <a:pt x="1139568" y="2781300"/>
                </a:lnTo>
                <a:lnTo>
                  <a:pt x="1140088" y="2730500"/>
                </a:lnTo>
                <a:lnTo>
                  <a:pt x="1140084" y="2692400"/>
                </a:lnTo>
                <a:lnTo>
                  <a:pt x="1139555" y="2641600"/>
                </a:lnTo>
                <a:lnTo>
                  <a:pt x="1138502" y="2603500"/>
                </a:lnTo>
                <a:lnTo>
                  <a:pt x="1136925" y="2552700"/>
                </a:lnTo>
                <a:lnTo>
                  <a:pt x="1134823" y="2514600"/>
                </a:lnTo>
                <a:lnTo>
                  <a:pt x="1132197" y="2463800"/>
                </a:lnTo>
                <a:lnTo>
                  <a:pt x="1129047" y="2425700"/>
                </a:lnTo>
                <a:lnTo>
                  <a:pt x="1125373" y="2374900"/>
                </a:lnTo>
                <a:lnTo>
                  <a:pt x="1121174" y="2336800"/>
                </a:lnTo>
                <a:lnTo>
                  <a:pt x="1116451" y="2286000"/>
                </a:lnTo>
                <a:lnTo>
                  <a:pt x="1111204" y="2247900"/>
                </a:lnTo>
                <a:lnTo>
                  <a:pt x="1105432" y="2197100"/>
                </a:lnTo>
                <a:lnTo>
                  <a:pt x="1099137" y="2159000"/>
                </a:lnTo>
                <a:lnTo>
                  <a:pt x="1092317" y="2108200"/>
                </a:lnTo>
                <a:lnTo>
                  <a:pt x="1084972" y="2070100"/>
                </a:lnTo>
                <a:lnTo>
                  <a:pt x="1077104" y="2019300"/>
                </a:lnTo>
                <a:lnTo>
                  <a:pt x="1068711" y="1981200"/>
                </a:lnTo>
                <a:lnTo>
                  <a:pt x="1059794" y="1930400"/>
                </a:lnTo>
                <a:lnTo>
                  <a:pt x="1050353" y="1892300"/>
                </a:lnTo>
                <a:lnTo>
                  <a:pt x="1040387" y="1841500"/>
                </a:lnTo>
                <a:lnTo>
                  <a:pt x="1029897" y="1803400"/>
                </a:lnTo>
                <a:lnTo>
                  <a:pt x="1018883" y="1752600"/>
                </a:lnTo>
                <a:lnTo>
                  <a:pt x="1007345" y="1714500"/>
                </a:lnTo>
                <a:lnTo>
                  <a:pt x="995282" y="1663700"/>
                </a:lnTo>
                <a:lnTo>
                  <a:pt x="982695" y="1625600"/>
                </a:lnTo>
                <a:lnTo>
                  <a:pt x="969584" y="1574800"/>
                </a:lnTo>
                <a:lnTo>
                  <a:pt x="955949" y="1536700"/>
                </a:lnTo>
                <a:lnTo>
                  <a:pt x="941789" y="1498600"/>
                </a:lnTo>
                <a:lnTo>
                  <a:pt x="927105" y="1447800"/>
                </a:lnTo>
                <a:lnTo>
                  <a:pt x="911897" y="1409700"/>
                </a:lnTo>
                <a:lnTo>
                  <a:pt x="896165" y="1358900"/>
                </a:lnTo>
                <a:lnTo>
                  <a:pt x="879908" y="1320800"/>
                </a:lnTo>
                <a:lnTo>
                  <a:pt x="863127" y="1282700"/>
                </a:lnTo>
                <a:lnTo>
                  <a:pt x="845822" y="1231900"/>
                </a:lnTo>
                <a:lnTo>
                  <a:pt x="827993" y="1193800"/>
                </a:lnTo>
                <a:lnTo>
                  <a:pt x="809639" y="1155700"/>
                </a:lnTo>
                <a:lnTo>
                  <a:pt x="790761" y="1117600"/>
                </a:lnTo>
                <a:lnTo>
                  <a:pt x="771359" y="1066800"/>
                </a:lnTo>
                <a:lnTo>
                  <a:pt x="751432" y="1028700"/>
                </a:lnTo>
                <a:lnTo>
                  <a:pt x="730982" y="990600"/>
                </a:lnTo>
                <a:lnTo>
                  <a:pt x="710007" y="952500"/>
                </a:lnTo>
                <a:lnTo>
                  <a:pt x="688507" y="901700"/>
                </a:lnTo>
                <a:lnTo>
                  <a:pt x="666484" y="863600"/>
                </a:lnTo>
                <a:lnTo>
                  <a:pt x="643936" y="825500"/>
                </a:lnTo>
                <a:lnTo>
                  <a:pt x="620864" y="787400"/>
                </a:lnTo>
                <a:lnTo>
                  <a:pt x="597268" y="749300"/>
                </a:lnTo>
                <a:lnTo>
                  <a:pt x="573148" y="711200"/>
                </a:lnTo>
                <a:lnTo>
                  <a:pt x="548503" y="660400"/>
                </a:lnTo>
                <a:lnTo>
                  <a:pt x="523334" y="622300"/>
                </a:lnTo>
                <a:lnTo>
                  <a:pt x="497641" y="584200"/>
                </a:lnTo>
                <a:lnTo>
                  <a:pt x="471423" y="546100"/>
                </a:lnTo>
                <a:lnTo>
                  <a:pt x="444682" y="508000"/>
                </a:lnTo>
                <a:lnTo>
                  <a:pt x="417416" y="469900"/>
                </a:lnTo>
                <a:lnTo>
                  <a:pt x="389625" y="431800"/>
                </a:lnTo>
                <a:lnTo>
                  <a:pt x="361311" y="393700"/>
                </a:lnTo>
                <a:lnTo>
                  <a:pt x="332472" y="355600"/>
                </a:lnTo>
                <a:lnTo>
                  <a:pt x="303109" y="317500"/>
                </a:lnTo>
                <a:lnTo>
                  <a:pt x="273222" y="279400"/>
                </a:lnTo>
                <a:lnTo>
                  <a:pt x="242811" y="241300"/>
                </a:lnTo>
                <a:lnTo>
                  <a:pt x="211875" y="215900"/>
                </a:lnTo>
                <a:lnTo>
                  <a:pt x="180415" y="177800"/>
                </a:lnTo>
                <a:lnTo>
                  <a:pt x="148431" y="139700"/>
                </a:lnTo>
                <a:lnTo>
                  <a:pt x="115923" y="101600"/>
                </a:lnTo>
                <a:lnTo>
                  <a:pt x="82890" y="63500"/>
                </a:lnTo>
                <a:lnTo>
                  <a:pt x="49333" y="38100"/>
                </a:lnTo>
                <a:lnTo>
                  <a:pt x="15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184" y="714179"/>
            <a:ext cx="1140460" cy="5429885"/>
          </a:xfrm>
          <a:custGeom>
            <a:avLst/>
            <a:gdLst/>
            <a:ahLst/>
            <a:cxnLst/>
            <a:rect l="l" t="t" r="r" b="b"/>
            <a:pathLst>
              <a:path w="1140460" h="5429885">
                <a:moveTo>
                  <a:pt x="15252" y="0"/>
                </a:moveTo>
                <a:lnTo>
                  <a:pt x="49333" y="34491"/>
                </a:lnTo>
                <a:lnTo>
                  <a:pt x="82890" y="69303"/>
                </a:lnTo>
                <a:lnTo>
                  <a:pt x="115923" y="104432"/>
                </a:lnTo>
                <a:lnTo>
                  <a:pt x="148431" y="139870"/>
                </a:lnTo>
                <a:lnTo>
                  <a:pt x="180415" y="175615"/>
                </a:lnTo>
                <a:lnTo>
                  <a:pt x="211875" y="211661"/>
                </a:lnTo>
                <a:lnTo>
                  <a:pt x="242811" y="248002"/>
                </a:lnTo>
                <a:lnTo>
                  <a:pt x="273222" y="284635"/>
                </a:lnTo>
                <a:lnTo>
                  <a:pt x="303109" y="321553"/>
                </a:lnTo>
                <a:lnTo>
                  <a:pt x="332472" y="358753"/>
                </a:lnTo>
                <a:lnTo>
                  <a:pt x="361311" y="396228"/>
                </a:lnTo>
                <a:lnTo>
                  <a:pt x="389625" y="433975"/>
                </a:lnTo>
                <a:lnTo>
                  <a:pt x="417416" y="471987"/>
                </a:lnTo>
                <a:lnTo>
                  <a:pt x="444682" y="510261"/>
                </a:lnTo>
                <a:lnTo>
                  <a:pt x="471423" y="548790"/>
                </a:lnTo>
                <a:lnTo>
                  <a:pt x="497641" y="587571"/>
                </a:lnTo>
                <a:lnTo>
                  <a:pt x="523334" y="626598"/>
                </a:lnTo>
                <a:lnTo>
                  <a:pt x="548503" y="665866"/>
                </a:lnTo>
                <a:lnTo>
                  <a:pt x="573148" y="705371"/>
                </a:lnTo>
                <a:lnTo>
                  <a:pt x="597268" y="745106"/>
                </a:lnTo>
                <a:lnTo>
                  <a:pt x="620864" y="785068"/>
                </a:lnTo>
                <a:lnTo>
                  <a:pt x="643936" y="825252"/>
                </a:lnTo>
                <a:lnTo>
                  <a:pt x="666484" y="865651"/>
                </a:lnTo>
                <a:lnTo>
                  <a:pt x="688507" y="906262"/>
                </a:lnTo>
                <a:lnTo>
                  <a:pt x="710007" y="947080"/>
                </a:lnTo>
                <a:lnTo>
                  <a:pt x="730982" y="988099"/>
                </a:lnTo>
                <a:lnTo>
                  <a:pt x="751432" y="1029314"/>
                </a:lnTo>
                <a:lnTo>
                  <a:pt x="771359" y="1070721"/>
                </a:lnTo>
                <a:lnTo>
                  <a:pt x="790761" y="1112314"/>
                </a:lnTo>
                <a:lnTo>
                  <a:pt x="809639" y="1154089"/>
                </a:lnTo>
                <a:lnTo>
                  <a:pt x="827993" y="1196040"/>
                </a:lnTo>
                <a:lnTo>
                  <a:pt x="845822" y="1238163"/>
                </a:lnTo>
                <a:lnTo>
                  <a:pt x="863127" y="1280452"/>
                </a:lnTo>
                <a:lnTo>
                  <a:pt x="879908" y="1322904"/>
                </a:lnTo>
                <a:lnTo>
                  <a:pt x="896165" y="1365512"/>
                </a:lnTo>
                <a:lnTo>
                  <a:pt x="911897" y="1408271"/>
                </a:lnTo>
                <a:lnTo>
                  <a:pt x="927105" y="1451177"/>
                </a:lnTo>
                <a:lnTo>
                  <a:pt x="941789" y="1494226"/>
                </a:lnTo>
                <a:lnTo>
                  <a:pt x="955949" y="1537410"/>
                </a:lnTo>
                <a:lnTo>
                  <a:pt x="969584" y="1580727"/>
                </a:lnTo>
                <a:lnTo>
                  <a:pt x="982695" y="1624171"/>
                </a:lnTo>
                <a:lnTo>
                  <a:pt x="995282" y="1667736"/>
                </a:lnTo>
                <a:lnTo>
                  <a:pt x="1007345" y="1711418"/>
                </a:lnTo>
                <a:lnTo>
                  <a:pt x="1018883" y="1755212"/>
                </a:lnTo>
                <a:lnTo>
                  <a:pt x="1029897" y="1799114"/>
                </a:lnTo>
                <a:lnTo>
                  <a:pt x="1040387" y="1843117"/>
                </a:lnTo>
                <a:lnTo>
                  <a:pt x="1050353" y="1887217"/>
                </a:lnTo>
                <a:lnTo>
                  <a:pt x="1059794" y="1931409"/>
                </a:lnTo>
                <a:lnTo>
                  <a:pt x="1068711" y="1975688"/>
                </a:lnTo>
                <a:lnTo>
                  <a:pt x="1077104" y="2020050"/>
                </a:lnTo>
                <a:lnTo>
                  <a:pt x="1084972" y="2064488"/>
                </a:lnTo>
                <a:lnTo>
                  <a:pt x="1092317" y="2108999"/>
                </a:lnTo>
                <a:lnTo>
                  <a:pt x="1099137" y="2153576"/>
                </a:lnTo>
                <a:lnTo>
                  <a:pt x="1105432" y="2198216"/>
                </a:lnTo>
                <a:lnTo>
                  <a:pt x="1111204" y="2242914"/>
                </a:lnTo>
                <a:lnTo>
                  <a:pt x="1116451" y="2287663"/>
                </a:lnTo>
                <a:lnTo>
                  <a:pt x="1121174" y="2332460"/>
                </a:lnTo>
                <a:lnTo>
                  <a:pt x="1125373" y="2377299"/>
                </a:lnTo>
                <a:lnTo>
                  <a:pt x="1129047" y="2422175"/>
                </a:lnTo>
                <a:lnTo>
                  <a:pt x="1132197" y="2467084"/>
                </a:lnTo>
                <a:lnTo>
                  <a:pt x="1134823" y="2512020"/>
                </a:lnTo>
                <a:lnTo>
                  <a:pt x="1136925" y="2556979"/>
                </a:lnTo>
                <a:lnTo>
                  <a:pt x="1138502" y="2601955"/>
                </a:lnTo>
                <a:lnTo>
                  <a:pt x="1139555" y="2646943"/>
                </a:lnTo>
                <a:lnTo>
                  <a:pt x="1140084" y="2691939"/>
                </a:lnTo>
                <a:lnTo>
                  <a:pt x="1140088" y="2736938"/>
                </a:lnTo>
                <a:lnTo>
                  <a:pt x="1139568" y="2781934"/>
                </a:lnTo>
                <a:lnTo>
                  <a:pt x="1138524" y="2826923"/>
                </a:lnTo>
                <a:lnTo>
                  <a:pt x="1136956" y="2871899"/>
                </a:lnTo>
                <a:lnTo>
                  <a:pt x="1134864" y="2916858"/>
                </a:lnTo>
                <a:lnTo>
                  <a:pt x="1132247" y="2961795"/>
                </a:lnTo>
                <a:lnTo>
                  <a:pt x="1129106" y="3006704"/>
                </a:lnTo>
                <a:lnTo>
                  <a:pt x="1125440" y="3051582"/>
                </a:lnTo>
                <a:lnTo>
                  <a:pt x="1121251" y="3096421"/>
                </a:lnTo>
                <a:lnTo>
                  <a:pt x="1116537" y="3141219"/>
                </a:lnTo>
                <a:lnTo>
                  <a:pt x="1111298" y="3185970"/>
                </a:lnTo>
                <a:lnTo>
                  <a:pt x="1105536" y="3230668"/>
                </a:lnTo>
                <a:lnTo>
                  <a:pt x="1099249" y="3275309"/>
                </a:lnTo>
                <a:lnTo>
                  <a:pt x="1092438" y="3319888"/>
                </a:lnTo>
                <a:lnTo>
                  <a:pt x="1085103" y="3364400"/>
                </a:lnTo>
                <a:lnTo>
                  <a:pt x="1077243" y="3408840"/>
                </a:lnTo>
                <a:lnTo>
                  <a:pt x="1068859" y="3453203"/>
                </a:lnTo>
                <a:lnTo>
                  <a:pt x="1059951" y="3497484"/>
                </a:lnTo>
                <a:lnTo>
                  <a:pt x="1050519" y="3541678"/>
                </a:lnTo>
                <a:lnTo>
                  <a:pt x="1040562" y="3585780"/>
                </a:lnTo>
                <a:lnTo>
                  <a:pt x="1030081" y="3629785"/>
                </a:lnTo>
                <a:lnTo>
                  <a:pt x="1019076" y="3673689"/>
                </a:lnTo>
                <a:lnTo>
                  <a:pt x="1007546" y="3717485"/>
                </a:lnTo>
                <a:lnTo>
                  <a:pt x="995492" y="3761170"/>
                </a:lnTo>
                <a:lnTo>
                  <a:pt x="982914" y="3804738"/>
                </a:lnTo>
                <a:lnTo>
                  <a:pt x="969812" y="3848184"/>
                </a:lnTo>
                <a:lnTo>
                  <a:pt x="956185" y="3891503"/>
                </a:lnTo>
                <a:lnTo>
                  <a:pt x="942034" y="3934691"/>
                </a:lnTo>
                <a:lnTo>
                  <a:pt x="927359" y="3977742"/>
                </a:lnTo>
                <a:lnTo>
                  <a:pt x="912159" y="4020651"/>
                </a:lnTo>
                <a:lnTo>
                  <a:pt x="896435" y="4063413"/>
                </a:lnTo>
                <a:lnTo>
                  <a:pt x="880187" y="4106024"/>
                </a:lnTo>
                <a:lnTo>
                  <a:pt x="863415" y="4148479"/>
                </a:lnTo>
                <a:lnTo>
                  <a:pt x="846118" y="4190772"/>
                </a:lnTo>
                <a:lnTo>
                  <a:pt x="828297" y="4232898"/>
                </a:lnTo>
                <a:lnTo>
                  <a:pt x="809952" y="4274853"/>
                </a:lnTo>
                <a:lnTo>
                  <a:pt x="791082" y="4316632"/>
                </a:lnTo>
                <a:lnTo>
                  <a:pt x="771689" y="4358229"/>
                </a:lnTo>
                <a:lnTo>
                  <a:pt x="751770" y="4399639"/>
                </a:lnTo>
                <a:lnTo>
                  <a:pt x="731328" y="4440859"/>
                </a:lnTo>
                <a:lnTo>
                  <a:pt x="710361" y="4481882"/>
                </a:lnTo>
                <a:lnTo>
                  <a:pt x="688870" y="4522703"/>
                </a:lnTo>
                <a:lnTo>
                  <a:pt x="666855" y="4563318"/>
                </a:lnTo>
                <a:lnTo>
                  <a:pt x="644315" y="4603722"/>
                </a:lnTo>
                <a:lnTo>
                  <a:pt x="621252" y="4643910"/>
                </a:lnTo>
                <a:lnTo>
                  <a:pt x="597663" y="4683877"/>
                </a:lnTo>
                <a:lnTo>
                  <a:pt x="573551" y="4723617"/>
                </a:lnTo>
                <a:lnTo>
                  <a:pt x="548914" y="4763126"/>
                </a:lnTo>
                <a:lnTo>
                  <a:pt x="523753" y="4802400"/>
                </a:lnTo>
                <a:lnTo>
                  <a:pt x="498068" y="4841432"/>
                </a:lnTo>
                <a:lnTo>
                  <a:pt x="471858" y="4880217"/>
                </a:lnTo>
                <a:lnTo>
                  <a:pt x="445124" y="4918752"/>
                </a:lnTo>
                <a:lnTo>
                  <a:pt x="417866" y="4957031"/>
                </a:lnTo>
                <a:lnTo>
                  <a:pt x="390084" y="4995049"/>
                </a:lnTo>
                <a:lnTo>
                  <a:pt x="361777" y="5032801"/>
                </a:lnTo>
                <a:lnTo>
                  <a:pt x="332946" y="5070282"/>
                </a:lnTo>
                <a:lnTo>
                  <a:pt x="303590" y="5107487"/>
                </a:lnTo>
                <a:lnTo>
                  <a:pt x="273711" y="5144411"/>
                </a:lnTo>
                <a:lnTo>
                  <a:pt x="243307" y="5181050"/>
                </a:lnTo>
                <a:lnTo>
                  <a:pt x="212378" y="5217397"/>
                </a:lnTo>
                <a:lnTo>
                  <a:pt x="180926" y="5253449"/>
                </a:lnTo>
                <a:lnTo>
                  <a:pt x="148949" y="5289200"/>
                </a:lnTo>
                <a:lnTo>
                  <a:pt x="116448" y="5324645"/>
                </a:lnTo>
                <a:lnTo>
                  <a:pt x="83422" y="5359780"/>
                </a:lnTo>
                <a:lnTo>
                  <a:pt x="49872" y="5394599"/>
                </a:lnTo>
                <a:lnTo>
                  <a:pt x="15798" y="5429097"/>
                </a:lnTo>
                <a:lnTo>
                  <a:pt x="15608" y="5429288"/>
                </a:lnTo>
                <a:lnTo>
                  <a:pt x="15430" y="5429465"/>
                </a:lnTo>
                <a:lnTo>
                  <a:pt x="15252" y="5429643"/>
                </a:lnTo>
                <a:lnTo>
                  <a:pt x="0" y="5414391"/>
                </a:lnTo>
                <a:lnTo>
                  <a:pt x="33889" y="5380093"/>
                </a:lnTo>
                <a:lnTo>
                  <a:pt x="67258" y="5345476"/>
                </a:lnTo>
                <a:lnTo>
                  <a:pt x="100105" y="5310546"/>
                </a:lnTo>
                <a:lnTo>
                  <a:pt x="132431" y="5275306"/>
                </a:lnTo>
                <a:lnTo>
                  <a:pt x="164235" y="5239763"/>
                </a:lnTo>
                <a:lnTo>
                  <a:pt x="195519" y="5203920"/>
                </a:lnTo>
                <a:lnTo>
                  <a:pt x="226281" y="5167782"/>
                </a:lnTo>
                <a:lnTo>
                  <a:pt x="256521" y="5131356"/>
                </a:lnTo>
                <a:lnTo>
                  <a:pt x="286241" y="5094645"/>
                </a:lnTo>
                <a:lnTo>
                  <a:pt x="315439" y="5057655"/>
                </a:lnTo>
                <a:lnTo>
                  <a:pt x="344115" y="5020390"/>
                </a:lnTo>
                <a:lnTo>
                  <a:pt x="372271" y="4982856"/>
                </a:lnTo>
                <a:lnTo>
                  <a:pt x="399905" y="4945058"/>
                </a:lnTo>
                <a:lnTo>
                  <a:pt x="427018" y="4906999"/>
                </a:lnTo>
                <a:lnTo>
                  <a:pt x="453609" y="4868686"/>
                </a:lnTo>
                <a:lnTo>
                  <a:pt x="479680" y="4830123"/>
                </a:lnTo>
                <a:lnTo>
                  <a:pt x="505229" y="4791316"/>
                </a:lnTo>
                <a:lnTo>
                  <a:pt x="530256" y="4752268"/>
                </a:lnTo>
                <a:lnTo>
                  <a:pt x="554763" y="4712986"/>
                </a:lnTo>
                <a:lnTo>
                  <a:pt x="578748" y="4673474"/>
                </a:lnTo>
                <a:lnTo>
                  <a:pt x="602211" y="4633736"/>
                </a:lnTo>
                <a:lnTo>
                  <a:pt x="625154" y="4593779"/>
                </a:lnTo>
                <a:lnTo>
                  <a:pt x="647575" y="4553606"/>
                </a:lnTo>
                <a:lnTo>
                  <a:pt x="669475" y="4513224"/>
                </a:lnTo>
                <a:lnTo>
                  <a:pt x="690853" y="4472636"/>
                </a:lnTo>
                <a:lnTo>
                  <a:pt x="711710" y="4431848"/>
                </a:lnTo>
                <a:lnTo>
                  <a:pt x="732046" y="4390864"/>
                </a:lnTo>
                <a:lnTo>
                  <a:pt x="751861" y="4349690"/>
                </a:lnTo>
                <a:lnTo>
                  <a:pt x="771154" y="4308331"/>
                </a:lnTo>
                <a:lnTo>
                  <a:pt x="789926" y="4266791"/>
                </a:lnTo>
                <a:lnTo>
                  <a:pt x="808177" y="4225075"/>
                </a:lnTo>
                <a:lnTo>
                  <a:pt x="825906" y="4183189"/>
                </a:lnTo>
                <a:lnTo>
                  <a:pt x="843114" y="4141137"/>
                </a:lnTo>
                <a:lnTo>
                  <a:pt x="859801" y="4098924"/>
                </a:lnTo>
                <a:lnTo>
                  <a:pt x="875966" y="4056556"/>
                </a:lnTo>
                <a:lnTo>
                  <a:pt x="891610" y="4014037"/>
                </a:lnTo>
                <a:lnTo>
                  <a:pt x="906733" y="3971372"/>
                </a:lnTo>
                <a:lnTo>
                  <a:pt x="921335" y="3928565"/>
                </a:lnTo>
                <a:lnTo>
                  <a:pt x="935415" y="3885623"/>
                </a:lnTo>
                <a:lnTo>
                  <a:pt x="948974" y="3842550"/>
                </a:lnTo>
                <a:lnTo>
                  <a:pt x="962011" y="3799351"/>
                </a:lnTo>
                <a:lnTo>
                  <a:pt x="974527" y="3756030"/>
                </a:lnTo>
                <a:lnTo>
                  <a:pt x="986522" y="3712593"/>
                </a:lnTo>
                <a:lnTo>
                  <a:pt x="997996" y="3669045"/>
                </a:lnTo>
                <a:lnTo>
                  <a:pt x="1008948" y="3625391"/>
                </a:lnTo>
                <a:lnTo>
                  <a:pt x="1019379" y="3581635"/>
                </a:lnTo>
                <a:lnTo>
                  <a:pt x="1029289" y="3537783"/>
                </a:lnTo>
                <a:lnTo>
                  <a:pt x="1038677" y="3493839"/>
                </a:lnTo>
                <a:lnTo>
                  <a:pt x="1047544" y="3449808"/>
                </a:lnTo>
                <a:lnTo>
                  <a:pt x="1055890" y="3405696"/>
                </a:lnTo>
                <a:lnTo>
                  <a:pt x="1063714" y="3361508"/>
                </a:lnTo>
                <a:lnTo>
                  <a:pt x="1071017" y="3317247"/>
                </a:lnTo>
                <a:lnTo>
                  <a:pt x="1077799" y="3272920"/>
                </a:lnTo>
                <a:lnTo>
                  <a:pt x="1084059" y="3228531"/>
                </a:lnTo>
                <a:lnTo>
                  <a:pt x="1089798" y="3184085"/>
                </a:lnTo>
                <a:lnTo>
                  <a:pt x="1095016" y="3139587"/>
                </a:lnTo>
                <a:lnTo>
                  <a:pt x="1099713" y="3095042"/>
                </a:lnTo>
                <a:lnTo>
                  <a:pt x="1103888" y="3050454"/>
                </a:lnTo>
                <a:lnTo>
                  <a:pt x="1107541" y="3005830"/>
                </a:lnTo>
                <a:lnTo>
                  <a:pt x="1110674" y="2961174"/>
                </a:lnTo>
                <a:lnTo>
                  <a:pt x="1113285" y="2916490"/>
                </a:lnTo>
                <a:lnTo>
                  <a:pt x="1115375" y="2871784"/>
                </a:lnTo>
                <a:lnTo>
                  <a:pt x="1116943" y="2827061"/>
                </a:lnTo>
                <a:lnTo>
                  <a:pt x="1117990" y="2782325"/>
                </a:lnTo>
                <a:lnTo>
                  <a:pt x="1118516" y="2737582"/>
                </a:lnTo>
                <a:lnTo>
                  <a:pt x="1118521" y="2692836"/>
                </a:lnTo>
                <a:lnTo>
                  <a:pt x="1118004" y="2648092"/>
                </a:lnTo>
                <a:lnTo>
                  <a:pt x="1116966" y="2603356"/>
                </a:lnTo>
                <a:lnTo>
                  <a:pt x="1115406" y="2558633"/>
                </a:lnTo>
                <a:lnTo>
                  <a:pt x="1113326" y="2513926"/>
                </a:lnTo>
                <a:lnTo>
                  <a:pt x="1110723" y="2469242"/>
                </a:lnTo>
                <a:lnTo>
                  <a:pt x="1107600" y="2424585"/>
                </a:lnTo>
                <a:lnTo>
                  <a:pt x="1103955" y="2379960"/>
                </a:lnTo>
                <a:lnTo>
                  <a:pt x="1099789" y="2335372"/>
                </a:lnTo>
                <a:lnTo>
                  <a:pt x="1095102" y="2290826"/>
                </a:lnTo>
                <a:lnTo>
                  <a:pt x="1089893" y="2246327"/>
                </a:lnTo>
                <a:lnTo>
                  <a:pt x="1084163" y="2201880"/>
                </a:lnTo>
                <a:lnTo>
                  <a:pt x="1077911" y="2157489"/>
                </a:lnTo>
                <a:lnTo>
                  <a:pt x="1071139" y="2113161"/>
                </a:lnTo>
                <a:lnTo>
                  <a:pt x="1063844" y="2068899"/>
                </a:lnTo>
                <a:lnTo>
                  <a:pt x="1056029" y="2024708"/>
                </a:lnTo>
                <a:lnTo>
                  <a:pt x="1047692" y="1980595"/>
                </a:lnTo>
                <a:lnTo>
                  <a:pt x="1038834" y="1936562"/>
                </a:lnTo>
                <a:lnTo>
                  <a:pt x="1029455" y="1892617"/>
                </a:lnTo>
                <a:lnTo>
                  <a:pt x="1019554" y="1848762"/>
                </a:lnTo>
                <a:lnTo>
                  <a:pt x="1009132" y="1805004"/>
                </a:lnTo>
                <a:lnTo>
                  <a:pt x="998188" y="1761348"/>
                </a:lnTo>
                <a:lnTo>
                  <a:pt x="986723" y="1717797"/>
                </a:lnTo>
                <a:lnTo>
                  <a:pt x="974737" y="1674358"/>
                </a:lnTo>
                <a:lnTo>
                  <a:pt x="962230" y="1631035"/>
                </a:lnTo>
                <a:lnTo>
                  <a:pt x="949201" y="1587833"/>
                </a:lnTo>
                <a:lnTo>
                  <a:pt x="935651" y="1544757"/>
                </a:lnTo>
                <a:lnTo>
                  <a:pt x="921579" y="1501812"/>
                </a:lnTo>
                <a:lnTo>
                  <a:pt x="906987" y="1459003"/>
                </a:lnTo>
                <a:lnTo>
                  <a:pt x="891872" y="1416334"/>
                </a:lnTo>
                <a:lnTo>
                  <a:pt x="876237" y="1373812"/>
                </a:lnTo>
                <a:lnTo>
                  <a:pt x="860080" y="1331440"/>
                </a:lnTo>
                <a:lnTo>
                  <a:pt x="843402" y="1289224"/>
                </a:lnTo>
                <a:lnTo>
                  <a:pt x="826202" y="1247169"/>
                </a:lnTo>
                <a:lnTo>
                  <a:pt x="808481" y="1205279"/>
                </a:lnTo>
                <a:lnTo>
                  <a:pt x="790239" y="1163560"/>
                </a:lnTo>
                <a:lnTo>
                  <a:pt x="771476" y="1122016"/>
                </a:lnTo>
                <a:lnTo>
                  <a:pt x="752191" y="1080652"/>
                </a:lnTo>
                <a:lnTo>
                  <a:pt x="732384" y="1039474"/>
                </a:lnTo>
                <a:lnTo>
                  <a:pt x="712057" y="998487"/>
                </a:lnTo>
                <a:lnTo>
                  <a:pt x="691208" y="957694"/>
                </a:lnTo>
                <a:lnTo>
                  <a:pt x="669838" y="917102"/>
                </a:lnTo>
                <a:lnTo>
                  <a:pt x="647946" y="876715"/>
                </a:lnTo>
                <a:lnTo>
                  <a:pt x="625533" y="836538"/>
                </a:lnTo>
                <a:lnTo>
                  <a:pt x="602599" y="796576"/>
                </a:lnTo>
                <a:lnTo>
                  <a:pt x="579143" y="756833"/>
                </a:lnTo>
                <a:lnTo>
                  <a:pt x="555166" y="717316"/>
                </a:lnTo>
                <a:lnTo>
                  <a:pt x="530668" y="678029"/>
                </a:lnTo>
                <a:lnTo>
                  <a:pt x="505648" y="638976"/>
                </a:lnTo>
                <a:lnTo>
                  <a:pt x="480107" y="600164"/>
                </a:lnTo>
                <a:lnTo>
                  <a:pt x="454044" y="561595"/>
                </a:lnTo>
                <a:lnTo>
                  <a:pt x="427461" y="523277"/>
                </a:lnTo>
                <a:lnTo>
                  <a:pt x="400355" y="485213"/>
                </a:lnTo>
                <a:lnTo>
                  <a:pt x="372729" y="447409"/>
                </a:lnTo>
                <a:lnTo>
                  <a:pt x="344581" y="409869"/>
                </a:lnTo>
                <a:lnTo>
                  <a:pt x="315912" y="372598"/>
                </a:lnTo>
                <a:lnTo>
                  <a:pt x="286721" y="335602"/>
                </a:lnTo>
                <a:lnTo>
                  <a:pt x="257010" y="298885"/>
                </a:lnTo>
                <a:lnTo>
                  <a:pt x="226776" y="262453"/>
                </a:lnTo>
                <a:lnTo>
                  <a:pt x="196022" y="226309"/>
                </a:lnTo>
                <a:lnTo>
                  <a:pt x="164746" y="190460"/>
                </a:lnTo>
                <a:lnTo>
                  <a:pt x="132948" y="154910"/>
                </a:lnTo>
                <a:lnTo>
                  <a:pt x="100630" y="119663"/>
                </a:lnTo>
                <a:lnTo>
                  <a:pt x="67790" y="84726"/>
                </a:lnTo>
                <a:lnTo>
                  <a:pt x="34428" y="50103"/>
                </a:lnTo>
                <a:lnTo>
                  <a:pt x="546" y="15798"/>
                </a:lnTo>
                <a:lnTo>
                  <a:pt x="177" y="15443"/>
                </a:lnTo>
                <a:lnTo>
                  <a:pt x="0" y="15265"/>
                </a:lnTo>
                <a:lnTo>
                  <a:pt x="1525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4466" y="95255"/>
            <a:ext cx="3617528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4400" b="1" i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LGS’ de</a:t>
            </a:r>
            <a:endParaRPr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8171" y="667541"/>
            <a:ext cx="7383780" cy="723900"/>
          </a:xfrm>
          <a:custGeom>
            <a:avLst/>
            <a:gdLst/>
            <a:ahLst/>
            <a:cxnLst/>
            <a:rect l="l" t="t" r="r" b="b"/>
            <a:pathLst>
              <a:path w="7383780" h="723900">
                <a:moveTo>
                  <a:pt x="0" y="0"/>
                </a:moveTo>
                <a:lnTo>
                  <a:pt x="7383780" y="0"/>
                </a:lnTo>
                <a:lnTo>
                  <a:pt x="738378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1324" y="661722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39" h="751839">
                <a:moveTo>
                  <a:pt x="375666" y="0"/>
                </a:moveTo>
                <a:lnTo>
                  <a:pt x="328542" y="2926"/>
                </a:lnTo>
                <a:lnTo>
                  <a:pt x="283165" y="11472"/>
                </a:lnTo>
                <a:lnTo>
                  <a:pt x="239887" y="25285"/>
                </a:lnTo>
                <a:lnTo>
                  <a:pt x="199061" y="44014"/>
                </a:lnTo>
                <a:lnTo>
                  <a:pt x="161037" y="67305"/>
                </a:lnTo>
                <a:lnTo>
                  <a:pt x="126169" y="94807"/>
                </a:lnTo>
                <a:lnTo>
                  <a:pt x="94807" y="126169"/>
                </a:lnTo>
                <a:lnTo>
                  <a:pt x="67305" y="161037"/>
                </a:lnTo>
                <a:lnTo>
                  <a:pt x="44014" y="199061"/>
                </a:lnTo>
                <a:lnTo>
                  <a:pt x="25285" y="239887"/>
                </a:lnTo>
                <a:lnTo>
                  <a:pt x="11472" y="283165"/>
                </a:lnTo>
                <a:lnTo>
                  <a:pt x="2926" y="328542"/>
                </a:lnTo>
                <a:lnTo>
                  <a:pt x="0" y="375665"/>
                </a:lnTo>
                <a:lnTo>
                  <a:pt x="2926" y="422789"/>
                </a:lnTo>
                <a:lnTo>
                  <a:pt x="11472" y="468166"/>
                </a:lnTo>
                <a:lnTo>
                  <a:pt x="25285" y="511444"/>
                </a:lnTo>
                <a:lnTo>
                  <a:pt x="44014" y="552270"/>
                </a:lnTo>
                <a:lnTo>
                  <a:pt x="67305" y="590294"/>
                </a:lnTo>
                <a:lnTo>
                  <a:pt x="94807" y="625162"/>
                </a:lnTo>
                <a:lnTo>
                  <a:pt x="126169" y="656524"/>
                </a:lnTo>
                <a:lnTo>
                  <a:pt x="161037" y="684026"/>
                </a:lnTo>
                <a:lnTo>
                  <a:pt x="199061" y="707317"/>
                </a:lnTo>
                <a:lnTo>
                  <a:pt x="239887" y="726046"/>
                </a:lnTo>
                <a:lnTo>
                  <a:pt x="283165" y="739859"/>
                </a:lnTo>
                <a:lnTo>
                  <a:pt x="328542" y="748405"/>
                </a:lnTo>
                <a:lnTo>
                  <a:pt x="375666" y="751331"/>
                </a:lnTo>
                <a:lnTo>
                  <a:pt x="422789" y="748405"/>
                </a:lnTo>
                <a:lnTo>
                  <a:pt x="468166" y="739859"/>
                </a:lnTo>
                <a:lnTo>
                  <a:pt x="511444" y="726046"/>
                </a:lnTo>
                <a:lnTo>
                  <a:pt x="552270" y="707317"/>
                </a:lnTo>
                <a:lnTo>
                  <a:pt x="590294" y="684026"/>
                </a:lnTo>
                <a:lnTo>
                  <a:pt x="625162" y="656524"/>
                </a:lnTo>
                <a:lnTo>
                  <a:pt x="656524" y="625162"/>
                </a:lnTo>
                <a:lnTo>
                  <a:pt x="684026" y="590294"/>
                </a:lnTo>
                <a:lnTo>
                  <a:pt x="707317" y="552270"/>
                </a:lnTo>
                <a:lnTo>
                  <a:pt x="726046" y="511444"/>
                </a:lnTo>
                <a:lnTo>
                  <a:pt x="739859" y="468166"/>
                </a:lnTo>
                <a:lnTo>
                  <a:pt x="748405" y="422789"/>
                </a:lnTo>
                <a:lnTo>
                  <a:pt x="751332" y="375665"/>
                </a:lnTo>
                <a:lnTo>
                  <a:pt x="748405" y="328542"/>
                </a:lnTo>
                <a:lnTo>
                  <a:pt x="739859" y="283165"/>
                </a:lnTo>
                <a:lnTo>
                  <a:pt x="726046" y="239887"/>
                </a:lnTo>
                <a:lnTo>
                  <a:pt x="707317" y="199061"/>
                </a:lnTo>
                <a:lnTo>
                  <a:pt x="684026" y="161037"/>
                </a:lnTo>
                <a:lnTo>
                  <a:pt x="656524" y="126169"/>
                </a:lnTo>
                <a:lnTo>
                  <a:pt x="625162" y="94807"/>
                </a:lnTo>
                <a:lnTo>
                  <a:pt x="590294" y="67305"/>
                </a:lnTo>
                <a:lnTo>
                  <a:pt x="552270" y="44014"/>
                </a:lnTo>
                <a:lnTo>
                  <a:pt x="511444" y="25285"/>
                </a:lnTo>
                <a:lnTo>
                  <a:pt x="468166" y="11472"/>
                </a:lnTo>
                <a:lnTo>
                  <a:pt x="422789" y="2926"/>
                </a:lnTo>
                <a:lnTo>
                  <a:pt x="37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1324" y="657335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39" h="751839">
                <a:moveTo>
                  <a:pt x="0" y="375665"/>
                </a:moveTo>
                <a:lnTo>
                  <a:pt x="2926" y="328542"/>
                </a:lnTo>
                <a:lnTo>
                  <a:pt x="11472" y="283165"/>
                </a:lnTo>
                <a:lnTo>
                  <a:pt x="25285" y="239887"/>
                </a:lnTo>
                <a:lnTo>
                  <a:pt x="44014" y="199061"/>
                </a:lnTo>
                <a:lnTo>
                  <a:pt x="67305" y="161037"/>
                </a:lnTo>
                <a:lnTo>
                  <a:pt x="94807" y="126169"/>
                </a:lnTo>
                <a:lnTo>
                  <a:pt x="126169" y="94807"/>
                </a:lnTo>
                <a:lnTo>
                  <a:pt x="161037" y="67305"/>
                </a:lnTo>
                <a:lnTo>
                  <a:pt x="199061" y="44014"/>
                </a:lnTo>
                <a:lnTo>
                  <a:pt x="239887" y="25285"/>
                </a:lnTo>
                <a:lnTo>
                  <a:pt x="283165" y="11472"/>
                </a:lnTo>
                <a:lnTo>
                  <a:pt x="328542" y="2926"/>
                </a:lnTo>
                <a:lnTo>
                  <a:pt x="375666" y="0"/>
                </a:lnTo>
                <a:lnTo>
                  <a:pt x="422789" y="2926"/>
                </a:lnTo>
                <a:lnTo>
                  <a:pt x="468166" y="11472"/>
                </a:lnTo>
                <a:lnTo>
                  <a:pt x="511444" y="25285"/>
                </a:lnTo>
                <a:lnTo>
                  <a:pt x="552270" y="44014"/>
                </a:lnTo>
                <a:lnTo>
                  <a:pt x="590294" y="67305"/>
                </a:lnTo>
                <a:lnTo>
                  <a:pt x="625162" y="94807"/>
                </a:lnTo>
                <a:lnTo>
                  <a:pt x="656524" y="126169"/>
                </a:lnTo>
                <a:lnTo>
                  <a:pt x="684026" y="161037"/>
                </a:lnTo>
                <a:lnTo>
                  <a:pt x="707317" y="199061"/>
                </a:lnTo>
                <a:lnTo>
                  <a:pt x="726046" y="239887"/>
                </a:lnTo>
                <a:lnTo>
                  <a:pt x="739859" y="283165"/>
                </a:lnTo>
                <a:lnTo>
                  <a:pt x="748405" y="328542"/>
                </a:lnTo>
                <a:lnTo>
                  <a:pt x="751332" y="375665"/>
                </a:lnTo>
                <a:lnTo>
                  <a:pt x="748405" y="422789"/>
                </a:lnTo>
                <a:lnTo>
                  <a:pt x="739859" y="468166"/>
                </a:lnTo>
                <a:lnTo>
                  <a:pt x="726046" y="511444"/>
                </a:lnTo>
                <a:lnTo>
                  <a:pt x="707317" y="552270"/>
                </a:lnTo>
                <a:lnTo>
                  <a:pt x="684026" y="590294"/>
                </a:lnTo>
                <a:lnTo>
                  <a:pt x="656524" y="625162"/>
                </a:lnTo>
                <a:lnTo>
                  <a:pt x="625162" y="656524"/>
                </a:lnTo>
                <a:lnTo>
                  <a:pt x="590294" y="684026"/>
                </a:lnTo>
                <a:lnTo>
                  <a:pt x="552270" y="707317"/>
                </a:lnTo>
                <a:lnTo>
                  <a:pt x="511444" y="726046"/>
                </a:lnTo>
                <a:lnTo>
                  <a:pt x="468166" y="739859"/>
                </a:lnTo>
                <a:lnTo>
                  <a:pt x="422789" y="748405"/>
                </a:lnTo>
                <a:lnTo>
                  <a:pt x="375666" y="751331"/>
                </a:lnTo>
                <a:lnTo>
                  <a:pt x="328542" y="748405"/>
                </a:lnTo>
                <a:lnTo>
                  <a:pt x="283165" y="739859"/>
                </a:lnTo>
                <a:lnTo>
                  <a:pt x="239887" y="726046"/>
                </a:lnTo>
                <a:lnTo>
                  <a:pt x="199061" y="707317"/>
                </a:lnTo>
                <a:lnTo>
                  <a:pt x="161037" y="684026"/>
                </a:lnTo>
                <a:lnTo>
                  <a:pt x="126169" y="656524"/>
                </a:lnTo>
                <a:lnTo>
                  <a:pt x="94807" y="625162"/>
                </a:lnTo>
                <a:lnTo>
                  <a:pt x="67305" y="590294"/>
                </a:lnTo>
                <a:lnTo>
                  <a:pt x="44014" y="552270"/>
                </a:lnTo>
                <a:lnTo>
                  <a:pt x="25285" y="511444"/>
                </a:lnTo>
                <a:lnTo>
                  <a:pt x="11472" y="468166"/>
                </a:lnTo>
                <a:lnTo>
                  <a:pt x="2926" y="422789"/>
                </a:lnTo>
                <a:lnTo>
                  <a:pt x="0" y="375665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5134" y="1918971"/>
            <a:ext cx="7161530" cy="723900"/>
          </a:xfrm>
          <a:custGeom>
            <a:avLst/>
            <a:gdLst/>
            <a:ahLst/>
            <a:cxnLst/>
            <a:rect l="l" t="t" r="r" b="b"/>
            <a:pathLst>
              <a:path w="7161530" h="723900">
                <a:moveTo>
                  <a:pt x="0" y="0"/>
                </a:moveTo>
                <a:lnTo>
                  <a:pt x="7161275" y="0"/>
                </a:lnTo>
                <a:lnTo>
                  <a:pt x="716127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3224" y="1893992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374904" y="0"/>
                </a:moveTo>
                <a:lnTo>
                  <a:pt x="327877" y="2926"/>
                </a:lnTo>
                <a:lnTo>
                  <a:pt x="282594" y="11472"/>
                </a:lnTo>
                <a:lnTo>
                  <a:pt x="239405" y="25285"/>
                </a:lnTo>
                <a:lnTo>
                  <a:pt x="198662" y="44014"/>
                </a:lnTo>
                <a:lnTo>
                  <a:pt x="160715" y="67305"/>
                </a:lnTo>
                <a:lnTo>
                  <a:pt x="125917" y="94807"/>
                </a:lnTo>
                <a:lnTo>
                  <a:pt x="94619" y="126169"/>
                </a:lnTo>
                <a:lnTo>
                  <a:pt x="67171" y="161037"/>
                </a:lnTo>
                <a:lnTo>
                  <a:pt x="43926" y="199061"/>
                </a:lnTo>
                <a:lnTo>
                  <a:pt x="25236" y="239887"/>
                </a:lnTo>
                <a:lnTo>
                  <a:pt x="11450" y="283165"/>
                </a:lnTo>
                <a:lnTo>
                  <a:pt x="2921" y="328542"/>
                </a:lnTo>
                <a:lnTo>
                  <a:pt x="0" y="375665"/>
                </a:lnTo>
                <a:lnTo>
                  <a:pt x="2921" y="422789"/>
                </a:lnTo>
                <a:lnTo>
                  <a:pt x="11450" y="468166"/>
                </a:lnTo>
                <a:lnTo>
                  <a:pt x="25236" y="511444"/>
                </a:lnTo>
                <a:lnTo>
                  <a:pt x="43926" y="552270"/>
                </a:lnTo>
                <a:lnTo>
                  <a:pt x="67171" y="590294"/>
                </a:lnTo>
                <a:lnTo>
                  <a:pt x="94619" y="625162"/>
                </a:lnTo>
                <a:lnTo>
                  <a:pt x="125917" y="656524"/>
                </a:lnTo>
                <a:lnTo>
                  <a:pt x="160715" y="684026"/>
                </a:lnTo>
                <a:lnTo>
                  <a:pt x="198662" y="707317"/>
                </a:lnTo>
                <a:lnTo>
                  <a:pt x="239405" y="726046"/>
                </a:lnTo>
                <a:lnTo>
                  <a:pt x="282594" y="739859"/>
                </a:lnTo>
                <a:lnTo>
                  <a:pt x="327877" y="748405"/>
                </a:lnTo>
                <a:lnTo>
                  <a:pt x="374904" y="751331"/>
                </a:lnTo>
                <a:lnTo>
                  <a:pt x="421930" y="748405"/>
                </a:lnTo>
                <a:lnTo>
                  <a:pt x="467213" y="739859"/>
                </a:lnTo>
                <a:lnTo>
                  <a:pt x="510402" y="726046"/>
                </a:lnTo>
                <a:lnTo>
                  <a:pt x="551145" y="707317"/>
                </a:lnTo>
                <a:lnTo>
                  <a:pt x="589092" y="684026"/>
                </a:lnTo>
                <a:lnTo>
                  <a:pt x="623890" y="656524"/>
                </a:lnTo>
                <a:lnTo>
                  <a:pt x="655188" y="625162"/>
                </a:lnTo>
                <a:lnTo>
                  <a:pt x="682636" y="590294"/>
                </a:lnTo>
                <a:lnTo>
                  <a:pt x="705881" y="552270"/>
                </a:lnTo>
                <a:lnTo>
                  <a:pt x="724571" y="511444"/>
                </a:lnTo>
                <a:lnTo>
                  <a:pt x="738357" y="468166"/>
                </a:lnTo>
                <a:lnTo>
                  <a:pt x="746886" y="422789"/>
                </a:lnTo>
                <a:lnTo>
                  <a:pt x="749808" y="375665"/>
                </a:lnTo>
                <a:lnTo>
                  <a:pt x="746886" y="328542"/>
                </a:lnTo>
                <a:lnTo>
                  <a:pt x="738357" y="283165"/>
                </a:lnTo>
                <a:lnTo>
                  <a:pt x="724571" y="239887"/>
                </a:lnTo>
                <a:lnTo>
                  <a:pt x="705881" y="199061"/>
                </a:lnTo>
                <a:lnTo>
                  <a:pt x="682636" y="161037"/>
                </a:lnTo>
                <a:lnTo>
                  <a:pt x="655188" y="126169"/>
                </a:lnTo>
                <a:lnTo>
                  <a:pt x="623890" y="94807"/>
                </a:lnTo>
                <a:lnTo>
                  <a:pt x="589092" y="67305"/>
                </a:lnTo>
                <a:lnTo>
                  <a:pt x="551145" y="44014"/>
                </a:lnTo>
                <a:lnTo>
                  <a:pt x="510402" y="25285"/>
                </a:lnTo>
                <a:lnTo>
                  <a:pt x="467213" y="11472"/>
                </a:lnTo>
                <a:lnTo>
                  <a:pt x="421930" y="2926"/>
                </a:lnTo>
                <a:lnTo>
                  <a:pt x="374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3225" y="1894235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0" y="375665"/>
                </a:moveTo>
                <a:lnTo>
                  <a:pt x="2921" y="328542"/>
                </a:lnTo>
                <a:lnTo>
                  <a:pt x="11450" y="283165"/>
                </a:lnTo>
                <a:lnTo>
                  <a:pt x="25236" y="239887"/>
                </a:lnTo>
                <a:lnTo>
                  <a:pt x="43926" y="199061"/>
                </a:lnTo>
                <a:lnTo>
                  <a:pt x="67171" y="161037"/>
                </a:lnTo>
                <a:lnTo>
                  <a:pt x="94619" y="126169"/>
                </a:lnTo>
                <a:lnTo>
                  <a:pt x="125917" y="94807"/>
                </a:lnTo>
                <a:lnTo>
                  <a:pt x="160715" y="67305"/>
                </a:lnTo>
                <a:lnTo>
                  <a:pt x="198662" y="44014"/>
                </a:lnTo>
                <a:lnTo>
                  <a:pt x="239405" y="25285"/>
                </a:lnTo>
                <a:lnTo>
                  <a:pt x="282594" y="11472"/>
                </a:lnTo>
                <a:lnTo>
                  <a:pt x="327877" y="2926"/>
                </a:lnTo>
                <a:lnTo>
                  <a:pt x="374904" y="0"/>
                </a:lnTo>
                <a:lnTo>
                  <a:pt x="421930" y="2926"/>
                </a:lnTo>
                <a:lnTo>
                  <a:pt x="467213" y="11472"/>
                </a:lnTo>
                <a:lnTo>
                  <a:pt x="510402" y="25285"/>
                </a:lnTo>
                <a:lnTo>
                  <a:pt x="551145" y="44014"/>
                </a:lnTo>
                <a:lnTo>
                  <a:pt x="589092" y="67305"/>
                </a:lnTo>
                <a:lnTo>
                  <a:pt x="623890" y="94807"/>
                </a:lnTo>
                <a:lnTo>
                  <a:pt x="655188" y="126169"/>
                </a:lnTo>
                <a:lnTo>
                  <a:pt x="682636" y="161037"/>
                </a:lnTo>
                <a:lnTo>
                  <a:pt x="705881" y="199061"/>
                </a:lnTo>
                <a:lnTo>
                  <a:pt x="724571" y="239887"/>
                </a:lnTo>
                <a:lnTo>
                  <a:pt x="738357" y="283165"/>
                </a:lnTo>
                <a:lnTo>
                  <a:pt x="746886" y="328542"/>
                </a:lnTo>
                <a:lnTo>
                  <a:pt x="749808" y="375665"/>
                </a:lnTo>
                <a:lnTo>
                  <a:pt x="746886" y="422789"/>
                </a:lnTo>
                <a:lnTo>
                  <a:pt x="738357" y="468166"/>
                </a:lnTo>
                <a:lnTo>
                  <a:pt x="724571" y="511444"/>
                </a:lnTo>
                <a:lnTo>
                  <a:pt x="705881" y="552270"/>
                </a:lnTo>
                <a:lnTo>
                  <a:pt x="682636" y="590294"/>
                </a:lnTo>
                <a:lnTo>
                  <a:pt x="655188" y="625162"/>
                </a:lnTo>
                <a:lnTo>
                  <a:pt x="623890" y="656524"/>
                </a:lnTo>
                <a:lnTo>
                  <a:pt x="589092" y="684026"/>
                </a:lnTo>
                <a:lnTo>
                  <a:pt x="551145" y="707317"/>
                </a:lnTo>
                <a:lnTo>
                  <a:pt x="510402" y="726046"/>
                </a:lnTo>
                <a:lnTo>
                  <a:pt x="467213" y="739859"/>
                </a:lnTo>
                <a:lnTo>
                  <a:pt x="421930" y="748405"/>
                </a:lnTo>
                <a:lnTo>
                  <a:pt x="374904" y="751331"/>
                </a:lnTo>
                <a:lnTo>
                  <a:pt x="327877" y="748405"/>
                </a:lnTo>
                <a:lnTo>
                  <a:pt x="282594" y="739859"/>
                </a:lnTo>
                <a:lnTo>
                  <a:pt x="239405" y="726046"/>
                </a:lnTo>
                <a:lnTo>
                  <a:pt x="198662" y="707317"/>
                </a:lnTo>
                <a:lnTo>
                  <a:pt x="160715" y="684026"/>
                </a:lnTo>
                <a:lnTo>
                  <a:pt x="125917" y="656524"/>
                </a:lnTo>
                <a:lnTo>
                  <a:pt x="94619" y="625162"/>
                </a:lnTo>
                <a:lnTo>
                  <a:pt x="67171" y="590294"/>
                </a:lnTo>
                <a:lnTo>
                  <a:pt x="43926" y="552270"/>
                </a:lnTo>
                <a:lnTo>
                  <a:pt x="25236" y="511444"/>
                </a:lnTo>
                <a:lnTo>
                  <a:pt x="11450" y="468166"/>
                </a:lnTo>
                <a:lnTo>
                  <a:pt x="2921" y="422789"/>
                </a:lnTo>
                <a:lnTo>
                  <a:pt x="0" y="375665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2700" y="3154126"/>
            <a:ext cx="7582308" cy="723900"/>
          </a:xfrm>
          <a:custGeom>
            <a:avLst/>
            <a:gdLst/>
            <a:ahLst/>
            <a:cxnLst/>
            <a:rect l="l" t="t" r="r" b="b"/>
            <a:pathLst>
              <a:path w="7161530" h="723900">
                <a:moveTo>
                  <a:pt x="0" y="0"/>
                </a:moveTo>
                <a:lnTo>
                  <a:pt x="7161275" y="0"/>
                </a:lnTo>
                <a:lnTo>
                  <a:pt x="716127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7732" y="3086746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374904" y="0"/>
                </a:moveTo>
                <a:lnTo>
                  <a:pt x="327877" y="2926"/>
                </a:lnTo>
                <a:lnTo>
                  <a:pt x="282594" y="11472"/>
                </a:lnTo>
                <a:lnTo>
                  <a:pt x="239405" y="25285"/>
                </a:lnTo>
                <a:lnTo>
                  <a:pt x="198662" y="44014"/>
                </a:lnTo>
                <a:lnTo>
                  <a:pt x="160715" y="67305"/>
                </a:lnTo>
                <a:lnTo>
                  <a:pt x="125917" y="94807"/>
                </a:lnTo>
                <a:lnTo>
                  <a:pt x="94619" y="126169"/>
                </a:lnTo>
                <a:lnTo>
                  <a:pt x="67171" y="161037"/>
                </a:lnTo>
                <a:lnTo>
                  <a:pt x="43926" y="199061"/>
                </a:lnTo>
                <a:lnTo>
                  <a:pt x="25236" y="239887"/>
                </a:lnTo>
                <a:lnTo>
                  <a:pt x="11450" y="283165"/>
                </a:lnTo>
                <a:lnTo>
                  <a:pt x="2921" y="328542"/>
                </a:lnTo>
                <a:lnTo>
                  <a:pt x="0" y="375666"/>
                </a:lnTo>
                <a:lnTo>
                  <a:pt x="2921" y="422789"/>
                </a:lnTo>
                <a:lnTo>
                  <a:pt x="11450" y="468166"/>
                </a:lnTo>
                <a:lnTo>
                  <a:pt x="25236" y="511444"/>
                </a:lnTo>
                <a:lnTo>
                  <a:pt x="43926" y="552270"/>
                </a:lnTo>
                <a:lnTo>
                  <a:pt x="67171" y="590294"/>
                </a:lnTo>
                <a:lnTo>
                  <a:pt x="94619" y="625162"/>
                </a:lnTo>
                <a:lnTo>
                  <a:pt x="125917" y="656524"/>
                </a:lnTo>
                <a:lnTo>
                  <a:pt x="160715" y="684026"/>
                </a:lnTo>
                <a:lnTo>
                  <a:pt x="198662" y="707317"/>
                </a:lnTo>
                <a:lnTo>
                  <a:pt x="239405" y="726046"/>
                </a:lnTo>
                <a:lnTo>
                  <a:pt x="282594" y="739859"/>
                </a:lnTo>
                <a:lnTo>
                  <a:pt x="327877" y="748405"/>
                </a:lnTo>
                <a:lnTo>
                  <a:pt x="374904" y="751332"/>
                </a:lnTo>
                <a:lnTo>
                  <a:pt x="421930" y="748405"/>
                </a:lnTo>
                <a:lnTo>
                  <a:pt x="467213" y="739859"/>
                </a:lnTo>
                <a:lnTo>
                  <a:pt x="510402" y="726046"/>
                </a:lnTo>
                <a:lnTo>
                  <a:pt x="551145" y="707317"/>
                </a:lnTo>
                <a:lnTo>
                  <a:pt x="589092" y="684026"/>
                </a:lnTo>
                <a:lnTo>
                  <a:pt x="623890" y="656524"/>
                </a:lnTo>
                <a:lnTo>
                  <a:pt x="655188" y="625162"/>
                </a:lnTo>
                <a:lnTo>
                  <a:pt x="682636" y="590294"/>
                </a:lnTo>
                <a:lnTo>
                  <a:pt x="705881" y="552270"/>
                </a:lnTo>
                <a:lnTo>
                  <a:pt x="724571" y="511444"/>
                </a:lnTo>
                <a:lnTo>
                  <a:pt x="738357" y="468166"/>
                </a:lnTo>
                <a:lnTo>
                  <a:pt x="746886" y="422789"/>
                </a:lnTo>
                <a:lnTo>
                  <a:pt x="749808" y="375666"/>
                </a:lnTo>
                <a:lnTo>
                  <a:pt x="746886" y="328542"/>
                </a:lnTo>
                <a:lnTo>
                  <a:pt x="738357" y="283165"/>
                </a:lnTo>
                <a:lnTo>
                  <a:pt x="724571" y="239887"/>
                </a:lnTo>
                <a:lnTo>
                  <a:pt x="705881" y="199061"/>
                </a:lnTo>
                <a:lnTo>
                  <a:pt x="682636" y="161037"/>
                </a:lnTo>
                <a:lnTo>
                  <a:pt x="655188" y="126169"/>
                </a:lnTo>
                <a:lnTo>
                  <a:pt x="623890" y="94807"/>
                </a:lnTo>
                <a:lnTo>
                  <a:pt x="589092" y="67305"/>
                </a:lnTo>
                <a:lnTo>
                  <a:pt x="551145" y="44014"/>
                </a:lnTo>
                <a:lnTo>
                  <a:pt x="510402" y="25285"/>
                </a:lnTo>
                <a:lnTo>
                  <a:pt x="467213" y="11472"/>
                </a:lnTo>
                <a:lnTo>
                  <a:pt x="421930" y="2926"/>
                </a:lnTo>
                <a:lnTo>
                  <a:pt x="374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7732" y="3083542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0" y="375666"/>
                </a:moveTo>
                <a:lnTo>
                  <a:pt x="2921" y="328542"/>
                </a:lnTo>
                <a:lnTo>
                  <a:pt x="11450" y="283165"/>
                </a:lnTo>
                <a:lnTo>
                  <a:pt x="25236" y="239887"/>
                </a:lnTo>
                <a:lnTo>
                  <a:pt x="43926" y="199061"/>
                </a:lnTo>
                <a:lnTo>
                  <a:pt x="67171" y="161037"/>
                </a:lnTo>
                <a:lnTo>
                  <a:pt x="94619" y="126169"/>
                </a:lnTo>
                <a:lnTo>
                  <a:pt x="125917" y="94807"/>
                </a:lnTo>
                <a:lnTo>
                  <a:pt x="160715" y="67305"/>
                </a:lnTo>
                <a:lnTo>
                  <a:pt x="198662" y="44014"/>
                </a:lnTo>
                <a:lnTo>
                  <a:pt x="239405" y="25285"/>
                </a:lnTo>
                <a:lnTo>
                  <a:pt x="282594" y="11472"/>
                </a:lnTo>
                <a:lnTo>
                  <a:pt x="327877" y="2926"/>
                </a:lnTo>
                <a:lnTo>
                  <a:pt x="374904" y="0"/>
                </a:lnTo>
                <a:lnTo>
                  <a:pt x="421930" y="2926"/>
                </a:lnTo>
                <a:lnTo>
                  <a:pt x="467213" y="11472"/>
                </a:lnTo>
                <a:lnTo>
                  <a:pt x="510402" y="25285"/>
                </a:lnTo>
                <a:lnTo>
                  <a:pt x="551145" y="44014"/>
                </a:lnTo>
                <a:lnTo>
                  <a:pt x="589092" y="67305"/>
                </a:lnTo>
                <a:lnTo>
                  <a:pt x="623890" y="94807"/>
                </a:lnTo>
                <a:lnTo>
                  <a:pt x="655188" y="126169"/>
                </a:lnTo>
                <a:lnTo>
                  <a:pt x="682636" y="161037"/>
                </a:lnTo>
                <a:lnTo>
                  <a:pt x="705881" y="199061"/>
                </a:lnTo>
                <a:lnTo>
                  <a:pt x="724571" y="239887"/>
                </a:lnTo>
                <a:lnTo>
                  <a:pt x="738357" y="283165"/>
                </a:lnTo>
                <a:lnTo>
                  <a:pt x="746886" y="328542"/>
                </a:lnTo>
                <a:lnTo>
                  <a:pt x="749808" y="375666"/>
                </a:lnTo>
                <a:lnTo>
                  <a:pt x="746886" y="422789"/>
                </a:lnTo>
                <a:lnTo>
                  <a:pt x="738357" y="468166"/>
                </a:lnTo>
                <a:lnTo>
                  <a:pt x="724571" y="511444"/>
                </a:lnTo>
                <a:lnTo>
                  <a:pt x="705881" y="552270"/>
                </a:lnTo>
                <a:lnTo>
                  <a:pt x="682636" y="590294"/>
                </a:lnTo>
                <a:lnTo>
                  <a:pt x="655188" y="625162"/>
                </a:lnTo>
                <a:lnTo>
                  <a:pt x="623890" y="656524"/>
                </a:lnTo>
                <a:lnTo>
                  <a:pt x="589092" y="684026"/>
                </a:lnTo>
                <a:lnTo>
                  <a:pt x="551145" y="707317"/>
                </a:lnTo>
                <a:lnTo>
                  <a:pt x="510402" y="726046"/>
                </a:lnTo>
                <a:lnTo>
                  <a:pt x="467213" y="739859"/>
                </a:lnTo>
                <a:lnTo>
                  <a:pt x="421930" y="748405"/>
                </a:lnTo>
                <a:lnTo>
                  <a:pt x="374904" y="751332"/>
                </a:lnTo>
                <a:lnTo>
                  <a:pt x="327877" y="748405"/>
                </a:lnTo>
                <a:lnTo>
                  <a:pt x="282594" y="739859"/>
                </a:lnTo>
                <a:lnTo>
                  <a:pt x="239405" y="726046"/>
                </a:lnTo>
                <a:lnTo>
                  <a:pt x="198662" y="707317"/>
                </a:lnTo>
                <a:lnTo>
                  <a:pt x="160715" y="684026"/>
                </a:lnTo>
                <a:lnTo>
                  <a:pt x="125917" y="656524"/>
                </a:lnTo>
                <a:lnTo>
                  <a:pt x="94619" y="625162"/>
                </a:lnTo>
                <a:lnTo>
                  <a:pt x="67171" y="590294"/>
                </a:lnTo>
                <a:lnTo>
                  <a:pt x="43926" y="552270"/>
                </a:lnTo>
                <a:lnTo>
                  <a:pt x="25236" y="511444"/>
                </a:lnTo>
                <a:lnTo>
                  <a:pt x="11450" y="468166"/>
                </a:lnTo>
                <a:lnTo>
                  <a:pt x="2921" y="422789"/>
                </a:lnTo>
                <a:lnTo>
                  <a:pt x="0" y="375666"/>
                </a:lnTo>
                <a:close/>
              </a:path>
            </a:pathLst>
          </a:custGeom>
          <a:ln w="12192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9211" y="4418076"/>
            <a:ext cx="7355019" cy="723900"/>
          </a:xfrm>
          <a:custGeom>
            <a:avLst/>
            <a:gdLst/>
            <a:ahLst/>
            <a:cxnLst/>
            <a:rect l="l" t="t" r="r" b="b"/>
            <a:pathLst>
              <a:path w="7383780" h="723900">
                <a:moveTo>
                  <a:pt x="0" y="0"/>
                </a:moveTo>
                <a:lnTo>
                  <a:pt x="7383780" y="0"/>
                </a:lnTo>
                <a:lnTo>
                  <a:pt x="738378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70AD47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8589" y="4404359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374904" y="0"/>
                </a:moveTo>
                <a:lnTo>
                  <a:pt x="327877" y="2926"/>
                </a:lnTo>
                <a:lnTo>
                  <a:pt x="282594" y="11472"/>
                </a:lnTo>
                <a:lnTo>
                  <a:pt x="239405" y="25285"/>
                </a:lnTo>
                <a:lnTo>
                  <a:pt x="198662" y="44014"/>
                </a:lnTo>
                <a:lnTo>
                  <a:pt x="160715" y="67305"/>
                </a:lnTo>
                <a:lnTo>
                  <a:pt x="125917" y="94807"/>
                </a:lnTo>
                <a:lnTo>
                  <a:pt x="94619" y="126169"/>
                </a:lnTo>
                <a:lnTo>
                  <a:pt x="67171" y="161037"/>
                </a:lnTo>
                <a:lnTo>
                  <a:pt x="43926" y="199061"/>
                </a:lnTo>
                <a:lnTo>
                  <a:pt x="25236" y="239887"/>
                </a:lnTo>
                <a:lnTo>
                  <a:pt x="11450" y="283165"/>
                </a:lnTo>
                <a:lnTo>
                  <a:pt x="2921" y="328542"/>
                </a:lnTo>
                <a:lnTo>
                  <a:pt x="0" y="375665"/>
                </a:lnTo>
                <a:lnTo>
                  <a:pt x="2921" y="422789"/>
                </a:lnTo>
                <a:lnTo>
                  <a:pt x="11450" y="468166"/>
                </a:lnTo>
                <a:lnTo>
                  <a:pt x="25236" y="511444"/>
                </a:lnTo>
                <a:lnTo>
                  <a:pt x="43926" y="552270"/>
                </a:lnTo>
                <a:lnTo>
                  <a:pt x="67171" y="590294"/>
                </a:lnTo>
                <a:lnTo>
                  <a:pt x="94619" y="625162"/>
                </a:lnTo>
                <a:lnTo>
                  <a:pt x="125917" y="656524"/>
                </a:lnTo>
                <a:lnTo>
                  <a:pt x="160715" y="684026"/>
                </a:lnTo>
                <a:lnTo>
                  <a:pt x="198662" y="707317"/>
                </a:lnTo>
                <a:lnTo>
                  <a:pt x="239405" y="726046"/>
                </a:lnTo>
                <a:lnTo>
                  <a:pt x="282594" y="739859"/>
                </a:lnTo>
                <a:lnTo>
                  <a:pt x="327877" y="748405"/>
                </a:lnTo>
                <a:lnTo>
                  <a:pt x="374904" y="751331"/>
                </a:lnTo>
                <a:lnTo>
                  <a:pt x="421930" y="748405"/>
                </a:lnTo>
                <a:lnTo>
                  <a:pt x="467213" y="739859"/>
                </a:lnTo>
                <a:lnTo>
                  <a:pt x="510402" y="726046"/>
                </a:lnTo>
                <a:lnTo>
                  <a:pt x="551145" y="707317"/>
                </a:lnTo>
                <a:lnTo>
                  <a:pt x="589092" y="684026"/>
                </a:lnTo>
                <a:lnTo>
                  <a:pt x="623890" y="656524"/>
                </a:lnTo>
                <a:lnTo>
                  <a:pt x="655188" y="625162"/>
                </a:lnTo>
                <a:lnTo>
                  <a:pt x="682636" y="590294"/>
                </a:lnTo>
                <a:lnTo>
                  <a:pt x="705881" y="552270"/>
                </a:lnTo>
                <a:lnTo>
                  <a:pt x="724571" y="511444"/>
                </a:lnTo>
                <a:lnTo>
                  <a:pt x="738357" y="468166"/>
                </a:lnTo>
                <a:lnTo>
                  <a:pt x="746886" y="422789"/>
                </a:lnTo>
                <a:lnTo>
                  <a:pt x="749808" y="375665"/>
                </a:lnTo>
                <a:lnTo>
                  <a:pt x="746886" y="328542"/>
                </a:lnTo>
                <a:lnTo>
                  <a:pt x="738357" y="283165"/>
                </a:lnTo>
                <a:lnTo>
                  <a:pt x="724571" y="239887"/>
                </a:lnTo>
                <a:lnTo>
                  <a:pt x="705881" y="199061"/>
                </a:lnTo>
                <a:lnTo>
                  <a:pt x="682636" y="161037"/>
                </a:lnTo>
                <a:lnTo>
                  <a:pt x="655188" y="126169"/>
                </a:lnTo>
                <a:lnTo>
                  <a:pt x="623890" y="94807"/>
                </a:lnTo>
                <a:lnTo>
                  <a:pt x="589092" y="67305"/>
                </a:lnTo>
                <a:lnTo>
                  <a:pt x="551145" y="44014"/>
                </a:lnTo>
                <a:lnTo>
                  <a:pt x="510402" y="25285"/>
                </a:lnTo>
                <a:lnTo>
                  <a:pt x="467213" y="11472"/>
                </a:lnTo>
                <a:lnTo>
                  <a:pt x="421930" y="2926"/>
                </a:lnTo>
                <a:lnTo>
                  <a:pt x="374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8589" y="4404359"/>
            <a:ext cx="749935" cy="751840"/>
          </a:xfrm>
          <a:custGeom>
            <a:avLst/>
            <a:gdLst/>
            <a:ahLst/>
            <a:cxnLst/>
            <a:rect l="l" t="t" r="r" b="b"/>
            <a:pathLst>
              <a:path w="749935" h="751839">
                <a:moveTo>
                  <a:pt x="0" y="375665"/>
                </a:moveTo>
                <a:lnTo>
                  <a:pt x="2921" y="328542"/>
                </a:lnTo>
                <a:lnTo>
                  <a:pt x="11450" y="283165"/>
                </a:lnTo>
                <a:lnTo>
                  <a:pt x="25236" y="239887"/>
                </a:lnTo>
                <a:lnTo>
                  <a:pt x="43926" y="199061"/>
                </a:lnTo>
                <a:lnTo>
                  <a:pt x="67171" y="161037"/>
                </a:lnTo>
                <a:lnTo>
                  <a:pt x="94619" y="126169"/>
                </a:lnTo>
                <a:lnTo>
                  <a:pt x="125917" y="94807"/>
                </a:lnTo>
                <a:lnTo>
                  <a:pt x="160715" y="67305"/>
                </a:lnTo>
                <a:lnTo>
                  <a:pt x="198662" y="44014"/>
                </a:lnTo>
                <a:lnTo>
                  <a:pt x="239405" y="25285"/>
                </a:lnTo>
                <a:lnTo>
                  <a:pt x="282594" y="11472"/>
                </a:lnTo>
                <a:lnTo>
                  <a:pt x="327877" y="2926"/>
                </a:lnTo>
                <a:lnTo>
                  <a:pt x="374904" y="0"/>
                </a:lnTo>
                <a:lnTo>
                  <a:pt x="421930" y="2926"/>
                </a:lnTo>
                <a:lnTo>
                  <a:pt x="467213" y="11472"/>
                </a:lnTo>
                <a:lnTo>
                  <a:pt x="510402" y="25285"/>
                </a:lnTo>
                <a:lnTo>
                  <a:pt x="551145" y="44014"/>
                </a:lnTo>
                <a:lnTo>
                  <a:pt x="589092" y="67305"/>
                </a:lnTo>
                <a:lnTo>
                  <a:pt x="623890" y="94807"/>
                </a:lnTo>
                <a:lnTo>
                  <a:pt x="655188" y="126169"/>
                </a:lnTo>
                <a:lnTo>
                  <a:pt x="682636" y="161037"/>
                </a:lnTo>
                <a:lnTo>
                  <a:pt x="705881" y="199061"/>
                </a:lnTo>
                <a:lnTo>
                  <a:pt x="724571" y="239887"/>
                </a:lnTo>
                <a:lnTo>
                  <a:pt x="738357" y="283165"/>
                </a:lnTo>
                <a:lnTo>
                  <a:pt x="746886" y="328542"/>
                </a:lnTo>
                <a:lnTo>
                  <a:pt x="749808" y="375665"/>
                </a:lnTo>
                <a:lnTo>
                  <a:pt x="746886" y="422789"/>
                </a:lnTo>
                <a:lnTo>
                  <a:pt x="738357" y="468166"/>
                </a:lnTo>
                <a:lnTo>
                  <a:pt x="724571" y="511444"/>
                </a:lnTo>
                <a:lnTo>
                  <a:pt x="705881" y="552270"/>
                </a:lnTo>
                <a:lnTo>
                  <a:pt x="682636" y="590294"/>
                </a:lnTo>
                <a:lnTo>
                  <a:pt x="655188" y="625162"/>
                </a:lnTo>
                <a:lnTo>
                  <a:pt x="623890" y="656524"/>
                </a:lnTo>
                <a:lnTo>
                  <a:pt x="589092" y="684026"/>
                </a:lnTo>
                <a:lnTo>
                  <a:pt x="551145" y="707317"/>
                </a:lnTo>
                <a:lnTo>
                  <a:pt x="510402" y="726046"/>
                </a:lnTo>
                <a:lnTo>
                  <a:pt x="467213" y="739859"/>
                </a:lnTo>
                <a:lnTo>
                  <a:pt x="421930" y="748405"/>
                </a:lnTo>
                <a:lnTo>
                  <a:pt x="374904" y="751331"/>
                </a:lnTo>
                <a:lnTo>
                  <a:pt x="327877" y="748405"/>
                </a:lnTo>
                <a:lnTo>
                  <a:pt x="282594" y="739859"/>
                </a:lnTo>
                <a:lnTo>
                  <a:pt x="239405" y="726046"/>
                </a:lnTo>
                <a:lnTo>
                  <a:pt x="198662" y="707317"/>
                </a:lnTo>
                <a:lnTo>
                  <a:pt x="160715" y="684026"/>
                </a:lnTo>
                <a:lnTo>
                  <a:pt x="125917" y="656524"/>
                </a:lnTo>
                <a:lnTo>
                  <a:pt x="94619" y="625162"/>
                </a:lnTo>
                <a:lnTo>
                  <a:pt x="67171" y="590294"/>
                </a:lnTo>
                <a:lnTo>
                  <a:pt x="43926" y="552270"/>
                </a:lnTo>
                <a:lnTo>
                  <a:pt x="25236" y="511444"/>
                </a:lnTo>
                <a:lnTo>
                  <a:pt x="11450" y="468166"/>
                </a:lnTo>
                <a:lnTo>
                  <a:pt x="2921" y="422789"/>
                </a:lnTo>
                <a:lnTo>
                  <a:pt x="0" y="375665"/>
                </a:lnTo>
                <a:close/>
              </a:path>
            </a:pathLst>
          </a:custGeom>
          <a:ln w="12192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8484" y="5318759"/>
            <a:ext cx="7871459" cy="723900"/>
          </a:xfrm>
          <a:custGeom>
            <a:avLst/>
            <a:gdLst/>
            <a:ahLst/>
            <a:cxnLst/>
            <a:rect l="l" t="t" r="r" b="b"/>
            <a:pathLst>
              <a:path w="7871459" h="723900">
                <a:moveTo>
                  <a:pt x="0" y="0"/>
                </a:moveTo>
                <a:lnTo>
                  <a:pt x="7871459" y="0"/>
                </a:lnTo>
                <a:lnTo>
                  <a:pt x="7871459" y="723899"/>
                </a:lnTo>
                <a:lnTo>
                  <a:pt x="0" y="723899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3287" y="5305044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40" h="751839">
                <a:moveTo>
                  <a:pt x="375666" y="0"/>
                </a:moveTo>
                <a:lnTo>
                  <a:pt x="328542" y="2926"/>
                </a:lnTo>
                <a:lnTo>
                  <a:pt x="283165" y="11472"/>
                </a:lnTo>
                <a:lnTo>
                  <a:pt x="239887" y="25285"/>
                </a:lnTo>
                <a:lnTo>
                  <a:pt x="199061" y="44014"/>
                </a:lnTo>
                <a:lnTo>
                  <a:pt x="161037" y="67305"/>
                </a:lnTo>
                <a:lnTo>
                  <a:pt x="126169" y="94807"/>
                </a:lnTo>
                <a:lnTo>
                  <a:pt x="94807" y="126169"/>
                </a:lnTo>
                <a:lnTo>
                  <a:pt x="67305" y="161037"/>
                </a:lnTo>
                <a:lnTo>
                  <a:pt x="44014" y="199061"/>
                </a:lnTo>
                <a:lnTo>
                  <a:pt x="25285" y="239887"/>
                </a:lnTo>
                <a:lnTo>
                  <a:pt x="11472" y="283165"/>
                </a:lnTo>
                <a:lnTo>
                  <a:pt x="2926" y="328542"/>
                </a:lnTo>
                <a:lnTo>
                  <a:pt x="0" y="375665"/>
                </a:lnTo>
                <a:lnTo>
                  <a:pt x="2926" y="422789"/>
                </a:lnTo>
                <a:lnTo>
                  <a:pt x="11472" y="468166"/>
                </a:lnTo>
                <a:lnTo>
                  <a:pt x="25285" y="511444"/>
                </a:lnTo>
                <a:lnTo>
                  <a:pt x="44014" y="552270"/>
                </a:lnTo>
                <a:lnTo>
                  <a:pt x="67305" y="590294"/>
                </a:lnTo>
                <a:lnTo>
                  <a:pt x="94807" y="625162"/>
                </a:lnTo>
                <a:lnTo>
                  <a:pt x="126169" y="656524"/>
                </a:lnTo>
                <a:lnTo>
                  <a:pt x="161037" y="684026"/>
                </a:lnTo>
                <a:lnTo>
                  <a:pt x="199061" y="707317"/>
                </a:lnTo>
                <a:lnTo>
                  <a:pt x="239887" y="726046"/>
                </a:lnTo>
                <a:lnTo>
                  <a:pt x="283165" y="739859"/>
                </a:lnTo>
                <a:lnTo>
                  <a:pt x="328542" y="748405"/>
                </a:lnTo>
                <a:lnTo>
                  <a:pt x="375666" y="751331"/>
                </a:lnTo>
                <a:lnTo>
                  <a:pt x="422789" y="748405"/>
                </a:lnTo>
                <a:lnTo>
                  <a:pt x="468166" y="739859"/>
                </a:lnTo>
                <a:lnTo>
                  <a:pt x="511444" y="726046"/>
                </a:lnTo>
                <a:lnTo>
                  <a:pt x="552270" y="707317"/>
                </a:lnTo>
                <a:lnTo>
                  <a:pt x="590294" y="684026"/>
                </a:lnTo>
                <a:lnTo>
                  <a:pt x="625162" y="656524"/>
                </a:lnTo>
                <a:lnTo>
                  <a:pt x="656524" y="625162"/>
                </a:lnTo>
                <a:lnTo>
                  <a:pt x="684026" y="590294"/>
                </a:lnTo>
                <a:lnTo>
                  <a:pt x="707317" y="552270"/>
                </a:lnTo>
                <a:lnTo>
                  <a:pt x="726046" y="511444"/>
                </a:lnTo>
                <a:lnTo>
                  <a:pt x="739859" y="468166"/>
                </a:lnTo>
                <a:lnTo>
                  <a:pt x="748405" y="422789"/>
                </a:lnTo>
                <a:lnTo>
                  <a:pt x="751332" y="375665"/>
                </a:lnTo>
                <a:lnTo>
                  <a:pt x="748405" y="328542"/>
                </a:lnTo>
                <a:lnTo>
                  <a:pt x="739859" y="283165"/>
                </a:lnTo>
                <a:lnTo>
                  <a:pt x="726046" y="239887"/>
                </a:lnTo>
                <a:lnTo>
                  <a:pt x="707317" y="199061"/>
                </a:lnTo>
                <a:lnTo>
                  <a:pt x="684026" y="161037"/>
                </a:lnTo>
                <a:lnTo>
                  <a:pt x="656524" y="126169"/>
                </a:lnTo>
                <a:lnTo>
                  <a:pt x="625162" y="94807"/>
                </a:lnTo>
                <a:lnTo>
                  <a:pt x="590294" y="67305"/>
                </a:lnTo>
                <a:lnTo>
                  <a:pt x="552270" y="44014"/>
                </a:lnTo>
                <a:lnTo>
                  <a:pt x="511444" y="25285"/>
                </a:lnTo>
                <a:lnTo>
                  <a:pt x="468166" y="11472"/>
                </a:lnTo>
                <a:lnTo>
                  <a:pt x="422789" y="2926"/>
                </a:lnTo>
                <a:lnTo>
                  <a:pt x="37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3287" y="5305044"/>
            <a:ext cx="751840" cy="751840"/>
          </a:xfrm>
          <a:custGeom>
            <a:avLst/>
            <a:gdLst/>
            <a:ahLst/>
            <a:cxnLst/>
            <a:rect l="l" t="t" r="r" b="b"/>
            <a:pathLst>
              <a:path w="751840" h="751839">
                <a:moveTo>
                  <a:pt x="0" y="375665"/>
                </a:moveTo>
                <a:lnTo>
                  <a:pt x="2926" y="328542"/>
                </a:lnTo>
                <a:lnTo>
                  <a:pt x="11472" y="283165"/>
                </a:lnTo>
                <a:lnTo>
                  <a:pt x="25285" y="239887"/>
                </a:lnTo>
                <a:lnTo>
                  <a:pt x="44014" y="199061"/>
                </a:lnTo>
                <a:lnTo>
                  <a:pt x="67305" y="161037"/>
                </a:lnTo>
                <a:lnTo>
                  <a:pt x="94807" y="126169"/>
                </a:lnTo>
                <a:lnTo>
                  <a:pt x="126169" y="94807"/>
                </a:lnTo>
                <a:lnTo>
                  <a:pt x="161037" y="67305"/>
                </a:lnTo>
                <a:lnTo>
                  <a:pt x="199061" y="44014"/>
                </a:lnTo>
                <a:lnTo>
                  <a:pt x="239887" y="25285"/>
                </a:lnTo>
                <a:lnTo>
                  <a:pt x="283165" y="11472"/>
                </a:lnTo>
                <a:lnTo>
                  <a:pt x="328542" y="2926"/>
                </a:lnTo>
                <a:lnTo>
                  <a:pt x="375666" y="0"/>
                </a:lnTo>
                <a:lnTo>
                  <a:pt x="422789" y="2926"/>
                </a:lnTo>
                <a:lnTo>
                  <a:pt x="468166" y="11472"/>
                </a:lnTo>
                <a:lnTo>
                  <a:pt x="511444" y="25285"/>
                </a:lnTo>
                <a:lnTo>
                  <a:pt x="552270" y="44014"/>
                </a:lnTo>
                <a:lnTo>
                  <a:pt x="590294" y="67305"/>
                </a:lnTo>
                <a:lnTo>
                  <a:pt x="625162" y="94807"/>
                </a:lnTo>
                <a:lnTo>
                  <a:pt x="656524" y="126169"/>
                </a:lnTo>
                <a:lnTo>
                  <a:pt x="684026" y="161037"/>
                </a:lnTo>
                <a:lnTo>
                  <a:pt x="707317" y="199061"/>
                </a:lnTo>
                <a:lnTo>
                  <a:pt x="726046" y="239887"/>
                </a:lnTo>
                <a:lnTo>
                  <a:pt x="739859" y="283165"/>
                </a:lnTo>
                <a:lnTo>
                  <a:pt x="748405" y="328542"/>
                </a:lnTo>
                <a:lnTo>
                  <a:pt x="751332" y="375665"/>
                </a:lnTo>
                <a:lnTo>
                  <a:pt x="748405" y="422789"/>
                </a:lnTo>
                <a:lnTo>
                  <a:pt x="739859" y="468166"/>
                </a:lnTo>
                <a:lnTo>
                  <a:pt x="726046" y="511444"/>
                </a:lnTo>
                <a:lnTo>
                  <a:pt x="707317" y="552270"/>
                </a:lnTo>
                <a:lnTo>
                  <a:pt x="684026" y="590294"/>
                </a:lnTo>
                <a:lnTo>
                  <a:pt x="656524" y="625162"/>
                </a:lnTo>
                <a:lnTo>
                  <a:pt x="625162" y="656524"/>
                </a:lnTo>
                <a:lnTo>
                  <a:pt x="590294" y="684026"/>
                </a:lnTo>
                <a:lnTo>
                  <a:pt x="552270" y="707317"/>
                </a:lnTo>
                <a:lnTo>
                  <a:pt x="511444" y="726046"/>
                </a:lnTo>
                <a:lnTo>
                  <a:pt x="468166" y="739859"/>
                </a:lnTo>
                <a:lnTo>
                  <a:pt x="422789" y="748405"/>
                </a:lnTo>
                <a:lnTo>
                  <a:pt x="375666" y="751331"/>
                </a:lnTo>
                <a:lnTo>
                  <a:pt x="328542" y="748405"/>
                </a:lnTo>
                <a:lnTo>
                  <a:pt x="283165" y="739859"/>
                </a:lnTo>
                <a:lnTo>
                  <a:pt x="239887" y="726046"/>
                </a:lnTo>
                <a:lnTo>
                  <a:pt x="199061" y="707317"/>
                </a:lnTo>
                <a:lnTo>
                  <a:pt x="161037" y="684026"/>
                </a:lnTo>
                <a:lnTo>
                  <a:pt x="126169" y="656524"/>
                </a:lnTo>
                <a:lnTo>
                  <a:pt x="94807" y="625162"/>
                </a:lnTo>
                <a:lnTo>
                  <a:pt x="67305" y="590294"/>
                </a:lnTo>
                <a:lnTo>
                  <a:pt x="44014" y="552270"/>
                </a:lnTo>
                <a:lnTo>
                  <a:pt x="25285" y="511444"/>
                </a:lnTo>
                <a:lnTo>
                  <a:pt x="11472" y="468166"/>
                </a:lnTo>
                <a:lnTo>
                  <a:pt x="2926" y="422789"/>
                </a:lnTo>
                <a:lnTo>
                  <a:pt x="0" y="375665"/>
                </a:lnTo>
                <a:close/>
              </a:path>
            </a:pathLst>
          </a:custGeom>
          <a:ln w="12192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41550" y="3835382"/>
            <a:ext cx="7008495" cy="2026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501650" marR="5080" indent="-635">
              <a:lnSpc>
                <a:spcPts val="1939"/>
              </a:lnSpc>
              <a:spcBef>
                <a:spcPts val="1460"/>
              </a:spcBef>
            </a:pPr>
            <a:r>
              <a:rPr sz="2000" b="1" spc="-5" dirty="0">
                <a:latin typeface="Calibri"/>
                <a:cs typeface="Calibri"/>
              </a:rPr>
              <a:t>Her yıl “Haziran” </a:t>
            </a:r>
            <a:r>
              <a:rPr sz="2000" b="1" spc="-10" dirty="0">
                <a:latin typeface="Calibri"/>
                <a:cs typeface="Calibri"/>
              </a:rPr>
              <a:t>ayının </a:t>
            </a:r>
            <a:r>
              <a:rPr sz="2000" b="1" dirty="0">
                <a:latin typeface="Calibri"/>
                <a:cs typeface="Calibri"/>
              </a:rPr>
              <a:t>ilk </a:t>
            </a:r>
            <a:r>
              <a:rPr sz="2000" b="1" spc="-10" dirty="0">
                <a:latin typeface="Calibri"/>
                <a:cs typeface="Calibri"/>
              </a:rPr>
              <a:t>hafta </a:t>
            </a:r>
            <a:r>
              <a:rPr sz="2000" b="1" spc="-5" dirty="0">
                <a:latin typeface="Calibri"/>
                <a:cs typeface="Calibri"/>
              </a:rPr>
              <a:t>sonunda </a:t>
            </a:r>
            <a:r>
              <a:rPr sz="2000" b="1" spc="-10" dirty="0">
                <a:latin typeface="Calibri"/>
                <a:cs typeface="Calibri"/>
              </a:rPr>
              <a:t>yapılacak </a:t>
            </a:r>
            <a:r>
              <a:rPr sz="2000" b="1" spc="-5" dirty="0">
                <a:latin typeface="Calibri"/>
                <a:cs typeface="Calibri"/>
              </a:rPr>
              <a:t>ve yine </a:t>
            </a:r>
            <a:r>
              <a:rPr sz="2000" b="1" spc="-25" dirty="0">
                <a:latin typeface="Calibri"/>
                <a:cs typeface="Calibri"/>
              </a:rPr>
              <a:t>Haziran’da  </a:t>
            </a:r>
            <a:r>
              <a:rPr sz="2000" b="1" spc="-5" dirty="0">
                <a:latin typeface="Calibri"/>
                <a:cs typeface="Calibri"/>
              </a:rPr>
              <a:t>sonuçlar ilan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edilecektir.</a:t>
            </a:r>
            <a:endParaRPr sz="2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/>
            <a:r>
              <a:rPr sz="2000" b="1" spc="-5" dirty="0">
                <a:latin typeface="Calibri"/>
                <a:cs typeface="Calibri"/>
              </a:rPr>
              <a:t>“Ek </a:t>
            </a:r>
            <a:r>
              <a:rPr sz="2000" b="1" spc="-10" dirty="0">
                <a:latin typeface="Calibri"/>
                <a:cs typeface="Calibri"/>
              </a:rPr>
              <a:t>yerleştirme”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yapılacaktır.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2785198" y="657798"/>
            <a:ext cx="69730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-15" dirty="0">
                <a:cs typeface="Calibri"/>
              </a:rPr>
              <a:t>İsteyen </a:t>
            </a:r>
            <a:r>
              <a:rPr lang="tr-TR" sz="2000" b="1" spc="-10" dirty="0">
                <a:cs typeface="Calibri"/>
              </a:rPr>
              <a:t>sınava girecek, sınava </a:t>
            </a:r>
            <a:r>
              <a:rPr lang="tr-TR" sz="2000" b="1" spc="-5" dirty="0">
                <a:cs typeface="Calibri"/>
              </a:rPr>
              <a:t>girmeyenler adrese </a:t>
            </a:r>
            <a:r>
              <a:rPr lang="tr-TR" sz="2000" b="1" spc="-15" dirty="0">
                <a:cs typeface="Calibri"/>
              </a:rPr>
              <a:t>dayalı </a:t>
            </a:r>
            <a:r>
              <a:rPr lang="tr-TR" sz="2000" b="1" spc="-10" dirty="0">
                <a:cs typeface="Calibri"/>
              </a:rPr>
              <a:t>sistemle  yerleştirilecek.</a:t>
            </a:r>
            <a:endParaRPr lang="tr-TR" sz="2000" b="1" dirty="0">
              <a:cs typeface="Calibri"/>
            </a:endParaRPr>
          </a:p>
          <a:p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3292381" y="2080433"/>
            <a:ext cx="5983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-5" dirty="0">
                <a:cs typeface="Calibri"/>
              </a:rPr>
              <a:t>8.Sınıf </a:t>
            </a:r>
            <a:r>
              <a:rPr lang="tr-TR" sz="2000" b="1" spc="-10" dirty="0">
                <a:cs typeface="Calibri"/>
              </a:rPr>
              <a:t>konularından</a:t>
            </a:r>
            <a:r>
              <a:rPr lang="tr-TR" sz="2000" b="1" spc="-15" dirty="0">
                <a:cs typeface="Calibri"/>
              </a:rPr>
              <a:t> </a:t>
            </a:r>
            <a:r>
              <a:rPr lang="tr-TR" sz="2000" b="1" spc="-5" dirty="0">
                <a:cs typeface="Calibri"/>
              </a:rPr>
              <a:t>sorulacak</a:t>
            </a:r>
            <a:endParaRPr lang="tr-TR" sz="2000" b="1" dirty="0">
              <a:cs typeface="Calibri"/>
            </a:endParaRPr>
          </a:p>
          <a:p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3444612" y="3163166"/>
            <a:ext cx="72615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-15" dirty="0">
                <a:cs typeface="Calibri"/>
              </a:rPr>
              <a:t>Özel </a:t>
            </a:r>
            <a:r>
              <a:rPr lang="tr-TR" sz="2000" b="1" spc="-10" dirty="0">
                <a:cs typeface="Calibri"/>
              </a:rPr>
              <a:t>okullar isterlerse </a:t>
            </a:r>
            <a:r>
              <a:rPr lang="tr-TR" sz="2000" b="1" spc="-15" dirty="0">
                <a:cs typeface="Calibri"/>
              </a:rPr>
              <a:t>kendi </a:t>
            </a:r>
            <a:r>
              <a:rPr lang="tr-TR" sz="2000" b="1" spc="-5" dirty="0">
                <a:cs typeface="Calibri"/>
              </a:rPr>
              <a:t>sınavlarını </a:t>
            </a:r>
            <a:r>
              <a:rPr lang="tr-TR" sz="2000" b="1" spc="-10" dirty="0">
                <a:cs typeface="Calibri"/>
              </a:rPr>
              <a:t>yapabilecek, isterlerse de </a:t>
            </a:r>
            <a:r>
              <a:rPr lang="tr-TR" sz="2000" b="1" spc="-5" dirty="0">
                <a:cs typeface="Calibri"/>
              </a:rPr>
              <a:t>MEB’ in </a:t>
            </a:r>
            <a:r>
              <a:rPr lang="tr-TR" sz="2000" b="1" spc="-10" dirty="0">
                <a:cs typeface="Calibri"/>
              </a:rPr>
              <a:t>yapacağı sınavla  öğrenci</a:t>
            </a:r>
            <a:r>
              <a:rPr lang="tr-TR" sz="2000" b="1" spc="-30" dirty="0">
                <a:cs typeface="Calibri"/>
              </a:rPr>
              <a:t> a</a:t>
            </a:r>
            <a:r>
              <a:rPr lang="tr-TR" sz="2000" b="1" spc="-25" dirty="0">
                <a:cs typeface="Calibri"/>
              </a:rPr>
              <a:t>lacaklar.</a:t>
            </a:r>
            <a:endParaRPr lang="tr-TR" sz="2000" b="1" dirty="0">
              <a:cs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0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476428" cy="37264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716816"/>
            <a:ext cx="7128792" cy="387798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sz="2000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3169635"/>
            <a:ext cx="11665296" cy="123110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</a:t>
            </a:r>
            <a:r>
              <a:rPr lang="tr-TR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en fazla 10 okul </a:t>
            </a:r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tercih edilebilecek</a:t>
            </a:r>
            <a:r>
              <a:rPr lang="tr-TR" sz="36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 (LGS sınavına girildiyse)</a:t>
            </a:r>
            <a:endParaRPr lang="en-US" sz="36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5750858"/>
            <a:ext cx="11665296" cy="9848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Öğrenci sınavla öğrenci alan okullardan herhangi bir okula yerleşememesi durumunda; </a:t>
            </a:r>
            <a:r>
              <a:rPr lang="tr-TR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yerleştirilebilir.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63352" y="1624528"/>
            <a:ext cx="11665296" cy="123110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Adrese dayalı öğrenci alan okullardan </a:t>
            </a:r>
            <a:r>
              <a:rPr lang="tr-TR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en fazla 5 okul </a:t>
            </a:r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tercih edilebilecek</a:t>
            </a:r>
            <a:r>
              <a:rPr lang="tr-TR" sz="36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36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263352" y="4702572"/>
            <a:ext cx="11665296" cy="67710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Pansiyonlu okullardan </a:t>
            </a:r>
            <a:r>
              <a:rPr lang="tr-TR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en fazla 5 </a:t>
            </a:r>
            <a:r>
              <a:rPr lang="tr-TR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okul tercih edilebilecek</a:t>
            </a:r>
            <a:r>
              <a:rPr lang="tr-TR" sz="3600" b="1" i="1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3600" b="1" i="1" dirty="0">
              <a:solidFill>
                <a:schemeClr val="tx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724852" y="1620941"/>
            <a:ext cx="5762672" cy="4616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1-Sınav Puanı,</a:t>
            </a:r>
          </a:p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2-Ortaöğretim Başarı Puanı,</a:t>
            </a:r>
          </a:p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3-Yıl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3-8. Sınıf Özürsüz Devamsızlık,</a:t>
            </a:r>
          </a:p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4-Tercih önceliği,</a:t>
            </a:r>
          </a:p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6655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22" y="2351718"/>
            <a:ext cx="3699882" cy="2221537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>
                  <a:solidFill>
                    <a:schemeClr val="bg1"/>
                  </a:solidFill>
                </a:rPr>
                <a:t>1</a:t>
              </a:r>
              <a:endParaRPr lang="en-US" sz="3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3680" y="3305420"/>
              <a:ext cx="1457372" cy="4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8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8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3939470" y="2276681"/>
            <a:ext cx="4009284" cy="2371605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05228" cy="868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8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8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8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79260" y="3176528"/>
              <a:ext cx="328142" cy="471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>
                  <a:solidFill>
                    <a:schemeClr val="bg1"/>
                  </a:solidFill>
                </a:rPr>
                <a:t>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8285477" y="2336701"/>
            <a:ext cx="3873679" cy="2251563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53437" y="3285945"/>
                <a:ext cx="1742405" cy="48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8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8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8018721" y="3212976"/>
              <a:ext cx="333271" cy="496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>
                  <a:solidFill>
                    <a:schemeClr val="bg1"/>
                  </a:solidFill>
                </a:rPr>
                <a:t>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982767" y="4817867"/>
            <a:ext cx="104134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Adrese dayalı yerleştirmeyle öğrenci alan bazı okulların bünyesinde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sınıfları açılabilir.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sınıflara da merkezi sınav puanıyla yerleştirme yapılmaktadır.</a:t>
            </a:r>
          </a:p>
        </p:txBody>
      </p:sp>
    </p:spTree>
    <p:extLst>
      <p:ext uri="{BB962C8B-B14F-4D97-AF65-F5344CB8AC3E}">
        <p14:creationId xmlns:p14="http://schemas.microsoft.com/office/powerpoint/2010/main" val="3031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368046"/>
            <a:ext cx="5762672" cy="295465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1-Öğrencinin İkamet Adresi,</a:t>
            </a:r>
          </a:p>
          <a:p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2-Ortaöğretim Başarı Puanı,</a:t>
            </a:r>
          </a:p>
          <a:p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3-8. Sınıf Özürsüz Devamsızlık,</a:t>
            </a:r>
          </a:p>
          <a:p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4-Yıl Sonu Başarı Puanı Üstünlüğü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24572" y="2134524"/>
            <a:ext cx="44061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5000">
                      <a:srgbClr val="000000">
                        <a:tint val="92000"/>
                        <a:shade val="100000"/>
                        <a:satMod val="150000"/>
                        <a:lumMod val="98000"/>
                        <a:lumOff val="2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5000">
                      <a:srgbClr val="000000">
                        <a:tint val="92000"/>
                        <a:shade val="100000"/>
                        <a:satMod val="150000"/>
                        <a:lumMod val="98000"/>
                        <a:lumOff val="2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5000">
                      <a:srgbClr val="000000">
                        <a:tint val="92000"/>
                        <a:shade val="100000"/>
                        <a:satMod val="150000"/>
                        <a:lumMod val="98000"/>
                        <a:lumOff val="2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 scaled="0"/>
                </a:gradFill>
                <a:effectLst>
                  <a:outerShdw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6130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530140" y="2346105"/>
            <a:ext cx="91317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rgbClr val="993366"/>
                </a:solidFill>
              </a:rPr>
              <a:t>Anadolu Liseleri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rgbClr val="993366"/>
                </a:solidFill>
              </a:rPr>
              <a:t>Anadolu Mesleki Teknik Liseleri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rgbClr val="993366"/>
                </a:solidFill>
              </a:rPr>
              <a:t>Anadolu İmam Hatip Liseleri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4800" dirty="0">
                <a:solidFill>
                  <a:srgbClr val="993366"/>
                </a:solidFill>
              </a:rPr>
              <a:t>Çok Programlı Liseler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4000" dirty="0">
              <a:solidFill>
                <a:srgbClr val="9933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6672"/>
            <a:ext cx="12192000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ADRESE DAYALI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2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10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4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0827" y="1354822"/>
            <a:ext cx="5168244" cy="968928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Yerleştirme: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20827" y="2423007"/>
            <a:ext cx="107484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tercih sonuçlarından memnun olmayan ya da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hiçbir tercihine yerleşemeyen öğrenciler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nakil başvurusunda bulunabilecektir.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isterlerse  nakil tercih dönemlerinde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tercih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yapabileceklerdir.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adrese dayalı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merkezi sınava dayalı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pansiyonlu okullar)</a:t>
            </a:r>
          </a:p>
        </p:txBody>
      </p:sp>
    </p:spTree>
    <p:extLst>
      <p:ext uri="{BB962C8B-B14F-4D97-AF65-F5344CB8AC3E}">
        <p14:creationId xmlns:p14="http://schemas.microsoft.com/office/powerpoint/2010/main" val="370322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09091" y="436227"/>
            <a:ext cx="8229600" cy="6043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3600" b="1" dirty="0"/>
              <a:t>LİSE TÜRLERİ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Fen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Sosyal Bilimler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Anadolu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Anadolu Mesleki ve Teknik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Anadolu İmam-Hatip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Çok Programlı Liseler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Güzel Sanatlar Liseleri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dirty="0"/>
              <a:t>Spor Liseleri</a:t>
            </a:r>
          </a:p>
        </p:txBody>
      </p:sp>
    </p:spTree>
    <p:extLst>
      <p:ext uri="{BB962C8B-B14F-4D97-AF65-F5344CB8AC3E}">
        <p14:creationId xmlns:p14="http://schemas.microsoft.com/office/powerpoint/2010/main" val="227707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5926" y="159835"/>
            <a:ext cx="89195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MESLEKİ VE TEKNİK ANADOLU LİSELERİ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38913" y="1655357"/>
            <a:ext cx="85554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Sağlık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Ticaret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Otelcilik ve Turizm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Kız Teknik Ve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Teknik Ve Endüstri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Tarım Meslek Liseleri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3600" dirty="0">
                <a:solidFill>
                  <a:schemeClr val="tx2">
                    <a:lumMod val="75000"/>
                  </a:schemeClr>
                </a:solidFill>
              </a:rPr>
              <a:t>İletişim Liseleri</a:t>
            </a:r>
          </a:p>
          <a:p>
            <a:endParaRPr lang="tr-T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07" y="5746459"/>
            <a:ext cx="1136576" cy="1111541"/>
          </a:xfrm>
          <a:prstGeom prst="ellipse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1" y="1560123"/>
            <a:ext cx="1452790" cy="1446122"/>
          </a:xfrm>
          <a:prstGeom prst="ellipse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24" y="4974777"/>
            <a:ext cx="1599655" cy="1480656"/>
          </a:xfrm>
          <a:prstGeom prst="ellipse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20" y="1645605"/>
            <a:ext cx="1831441" cy="180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48" y="3946459"/>
            <a:ext cx="1800000" cy="18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90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95926" y="218558"/>
            <a:ext cx="89195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MESLEKİ VE TEKNİK ANADOLU LİSELERİ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8542" y="1578493"/>
            <a:ext cx="117180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Sağlık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(hemşire yardımcısı, ebe yardımcısı ve sağlık bakım teknisyeni)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Ticaret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(muhasebe, büro hizmetleri)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Otel ve Turizm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(sağlık hizmetleri, yiyecek içecek hizmetleri, büro hizmetleri, muhasebe ve finansman)</a:t>
            </a:r>
            <a:endParaRPr lang="tr-TR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Kız Teknik ve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(çocuk gelişimi, yiyecek içecek hizmetleri, moda tasarımı teknolojisi)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Teknik ve Endüstri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(metal teknolojileri, elektrik ve elektronik teknolojileri, mobilya ve iç mekan tasarımı, makine teknolojisi)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</a:rPr>
              <a:t>Tarım Meslek Liseleri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(bahçe bitkileri, tarla bitkileri, süs bitkileri, peyzaj, tarım alet ve makineleri)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02577" y="573131"/>
            <a:ext cx="6881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ÇOK PROGRAMLI LİSELER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19708" y="1725258"/>
            <a:ext cx="10647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 yerleşim birimlerinde genellikle il dışı merkezlerde ve nüfusun az olduğu yerlerde birden çok okul programının birlikte bir okulda yer almasıyla oluşan okullardır.</a:t>
            </a:r>
          </a:p>
          <a:p>
            <a:endParaRPr lang="tr-TR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programlı liselerde 4 ana program bulunmaktadır.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Meslek Programı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Teknik programı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Lisesi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İmam Hatip Lisesi programları yer almaktadır. </a:t>
            </a:r>
          </a:p>
          <a:p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programların  alt dalları ve bölümler  vardır.</a:t>
            </a:r>
          </a:p>
        </p:txBody>
      </p:sp>
    </p:spTree>
    <p:extLst>
      <p:ext uri="{BB962C8B-B14F-4D97-AF65-F5344CB8AC3E}">
        <p14:creationId xmlns:p14="http://schemas.microsoft.com/office/powerpoint/2010/main" val="17829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0" y="2989198"/>
            <a:ext cx="4098923" cy="37304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256005" y="2887787"/>
            <a:ext cx="7935995" cy="366254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rgbClr val="C00000"/>
                </a:solidFill>
                <a:ea typeface="Roboto Condensed" panose="02000000000000000000" pitchFamily="2" charset="0"/>
              </a:rPr>
              <a:t>%70)</a:t>
            </a:r>
            <a:endParaRPr lang="tr-TR" sz="2400" b="1" i="1" dirty="0">
              <a:solidFill>
                <a:srgbClr val="C00000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rgbClr val="C00000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rgbClr val="C00000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</a:p>
          <a:p>
            <a:endParaRPr lang="tr-TR" sz="1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Bu lise türlerinin yetenek sınavı tarihleri  okullara göre farklılık gösterebilir.</a:t>
            </a:r>
          </a:p>
          <a:p>
            <a:endParaRPr lang="tr-TR" sz="1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 tercih dönemi geldiğinde yetenek sınavı puanını öğrenmiş olur ve kararını buna göre verebilir.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A0F32E-176C-3227-DED6-00D25B4873DE}"/>
              </a:ext>
            </a:extLst>
          </p:cNvPr>
          <p:cNvSpPr txBox="1"/>
          <p:nvPr/>
        </p:nvSpPr>
        <p:spPr>
          <a:xfrm>
            <a:off x="362347" y="1446479"/>
            <a:ext cx="11467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</a:t>
            </a:r>
          </a:p>
          <a:p>
            <a:pPr algn="ctr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Haziran-Temmuz aylarında yapılacak.</a:t>
            </a:r>
          </a:p>
        </p:txBody>
      </p:sp>
    </p:spTree>
    <p:extLst>
      <p:ext uri="{BB962C8B-B14F-4D97-AF65-F5344CB8AC3E}">
        <p14:creationId xmlns:p14="http://schemas.microsoft.com/office/powerpoint/2010/main" val="19322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31"/>
            <a:ext cx="12192000" cy="68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F211C60-60DF-C943-843E-EE7B5F93631F}"/>
              </a:ext>
            </a:extLst>
          </p:cNvPr>
          <p:cNvSpPr txBox="1"/>
          <p:nvPr/>
        </p:nvSpPr>
        <p:spPr>
          <a:xfrm>
            <a:off x="3204823" y="2967335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Sadettin SORHAN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A0C9A86-B2D4-E6D3-5586-D90972833BEB}"/>
              </a:ext>
            </a:extLst>
          </p:cNvPr>
          <p:cNvSpPr txBox="1"/>
          <p:nvPr/>
        </p:nvSpPr>
        <p:spPr>
          <a:xfrm>
            <a:off x="3729003" y="3902440"/>
            <a:ext cx="4733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Psikolojik Danışman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ECD8036-C005-E90D-4876-ABAA10E82836}"/>
              </a:ext>
            </a:extLst>
          </p:cNvPr>
          <p:cNvSpPr txBox="1"/>
          <p:nvPr/>
        </p:nvSpPr>
        <p:spPr>
          <a:xfrm>
            <a:off x="1639470" y="1478233"/>
            <a:ext cx="8913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Dikkatle Dinlediğiniz İçin Tebrikler</a:t>
            </a:r>
          </a:p>
        </p:txBody>
      </p:sp>
    </p:spTree>
    <p:extLst>
      <p:ext uri="{BB962C8B-B14F-4D97-AF65-F5344CB8AC3E}">
        <p14:creationId xmlns:p14="http://schemas.microsoft.com/office/powerpoint/2010/main" val="86926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35"/>
            <a:ext cx="12192000" cy="68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1" y="0"/>
            <a:ext cx="12206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80" y="252379"/>
            <a:ext cx="9893566" cy="115870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</a:t>
            </a:r>
            <a:r>
              <a:rPr lang="tr-TR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</a:t>
            </a:r>
            <a:r>
              <a:rPr lang="tr-T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TAKVİMİ</a:t>
            </a: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3607" y="4113520"/>
            <a:ext cx="852935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0" name="Group 9"/>
          <p:cNvGrpSpPr/>
          <p:nvPr/>
        </p:nvGrpSpPr>
        <p:grpSpPr>
          <a:xfrm>
            <a:off x="3143673" y="3780170"/>
            <a:ext cx="485073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03209" y="3787396"/>
            <a:ext cx="485073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12010" y="3794621"/>
            <a:ext cx="485073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2556131" y="1824513"/>
            <a:ext cx="1660153" cy="1702266"/>
            <a:chOff x="1777418" y="1789872"/>
            <a:chExt cx="1723956" cy="1702266"/>
          </a:xfrm>
        </p:grpSpPr>
        <p:sp>
          <p:nvSpPr>
            <p:cNvPr id="26" name="Teardrop 25"/>
            <p:cNvSpPr/>
            <p:nvPr/>
          </p:nvSpPr>
          <p:spPr>
            <a:xfrm rot="8228570">
              <a:off x="1777418" y="1789872"/>
              <a:ext cx="1723956" cy="1702266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3455" y="2247296"/>
              <a:ext cx="1351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?</a:t>
              </a:r>
              <a:r>
                <a:rPr lang="tr-TR" sz="20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4552377" y="1752110"/>
            <a:ext cx="2677527" cy="1796296"/>
            <a:chOff x="6417060" y="1454199"/>
            <a:chExt cx="1742800" cy="215580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12005" y="1454199"/>
              <a:ext cx="1111583" cy="215580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7060" y="1962122"/>
              <a:ext cx="17428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0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0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 Sonu</a:t>
              </a:r>
              <a:endParaRPr lang="vi-VN" sz="20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7731924" y="1783335"/>
            <a:ext cx="1776258" cy="1736872"/>
            <a:chOff x="8277230" y="2025563"/>
            <a:chExt cx="2368343" cy="1482560"/>
          </a:xfrm>
          <a:solidFill>
            <a:schemeClr val="bg1"/>
          </a:solidFill>
        </p:grpSpPr>
        <p:sp>
          <p:nvSpPr>
            <p:cNvPr id="28" name="Teardrop 27"/>
            <p:cNvSpPr/>
            <p:nvPr/>
          </p:nvSpPr>
          <p:spPr>
            <a:xfrm rot="8228570">
              <a:off x="8277230" y="2025563"/>
              <a:ext cx="2368343" cy="1482560"/>
            </a:xfrm>
            <a:prstGeom prst="teardrop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77514" y="2483792"/>
              <a:ext cx="1611979" cy="707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0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0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09857" y="4690667"/>
            <a:ext cx="11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3"/>
                </a:solidFill>
              </a:rPr>
              <a:t>Sınav Tarihi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2765" y="4690667"/>
            <a:ext cx="236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9458" y="4797153"/>
            <a:ext cx="155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Tercih İşlemleri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-97449" y="5851920"/>
            <a:ext cx="12371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SINAV ÖĞRENCİLERİN ÖĞRENİM GÖRDÜĞÜ</a:t>
            </a:r>
          </a:p>
          <a:p>
            <a:pPr algn="ctr"/>
            <a:r>
              <a:rPr lang="tr-T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İLÇEDE YAPILACAKTIR.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689"/>
            <a:ext cx="12192000" cy="68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4"/>
            <a:ext cx="12192001" cy="68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15" y="0"/>
            <a:ext cx="12217415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1669" y="5503178"/>
            <a:ext cx="3363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Oturum arasında</a:t>
            </a:r>
          </a:p>
          <a:p>
            <a:pPr algn="ctr"/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dakika ara var.</a:t>
            </a:r>
          </a:p>
        </p:txBody>
      </p:sp>
    </p:spTree>
    <p:extLst>
      <p:ext uri="{BB962C8B-B14F-4D97-AF65-F5344CB8AC3E}">
        <p14:creationId xmlns:p14="http://schemas.microsoft.com/office/powerpoint/2010/main" val="17710331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794</Words>
  <Application>Microsoft Office PowerPoint</Application>
  <PresentationFormat>Geniş ekran</PresentationFormat>
  <Paragraphs>145</Paragraphs>
  <Slides>27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Garamond</vt:lpstr>
      <vt:lpstr>Rockwell</vt:lpstr>
      <vt:lpstr>Rockwell Condensed</vt:lpstr>
      <vt:lpstr>Source Sans Pro Light</vt:lpstr>
      <vt:lpstr>Times New Roman</vt:lpstr>
      <vt:lpstr>Tw Cen MT</vt:lpstr>
      <vt:lpstr>Wingdings</vt:lpstr>
      <vt:lpstr>Wingdings 3</vt:lpstr>
      <vt:lpstr>Dilim</vt:lpstr>
      <vt:lpstr>Organik</vt:lpstr>
      <vt:lpstr>Damla</vt:lpstr>
      <vt:lpstr>Wood Type Yazı Tipi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SINAV ve YERLEŞTİrME TAKVİMİ</vt:lpstr>
      <vt:lpstr>PowerPoint Sunusu</vt:lpstr>
      <vt:lpstr>PowerPoint Sunusu</vt:lpstr>
      <vt:lpstr>PowerPoint Sunusu</vt:lpstr>
      <vt:lpstr>PowerPoint Sunusu</vt:lpstr>
      <vt:lpstr>PowerPoint Sunusu</vt:lpstr>
      <vt:lpstr>LGS’ de</vt:lpstr>
      <vt:lpstr>TERCİHLER NASIL YAPILACAK?</vt:lpstr>
      <vt:lpstr>SINAVLA ÖĞRENCİ ALAN LİSELERE TERCİH İŞLEMLERİ</vt:lpstr>
      <vt:lpstr>MERKEZİ YERLEŞTİRME NASIL OLACAK?</vt:lpstr>
      <vt:lpstr>SINAVLA ÖĞRENCİ ALAN LİSELER HANGİLERİ?</vt:lpstr>
      <vt:lpstr>PowerPoint Sunusu</vt:lpstr>
      <vt:lpstr>YEREL YERLEŞTİRME NASIL OLACAK?</vt:lpstr>
      <vt:lpstr>PowerPoint Sunusu</vt:lpstr>
      <vt:lpstr>Ek Yerleştirme:</vt:lpstr>
      <vt:lpstr>PowerPoint Sunusu</vt:lpstr>
      <vt:lpstr>PowerPoint Sunusu</vt:lpstr>
      <vt:lpstr>PowerPoint Sunusu</vt:lpstr>
      <vt:lpstr>PowerPoint Sunusu</vt:lpstr>
      <vt:lpstr>GÜZEL SANATLAR VE SPOR LİSELERİNE YERLEŞTİRME NASIL OLACAK?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Sadettin SORHAN</cp:lastModifiedBy>
  <cp:revision>55</cp:revision>
  <dcterms:created xsi:type="dcterms:W3CDTF">2022-11-03T11:56:36Z</dcterms:created>
  <dcterms:modified xsi:type="dcterms:W3CDTF">2022-11-09T18:34:54Z</dcterms:modified>
</cp:coreProperties>
</file>